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16"/>
  </p:notesMasterIdLst>
  <p:sldIdLst>
    <p:sldId id="268" r:id="rId2"/>
    <p:sldId id="266" r:id="rId3"/>
    <p:sldId id="260" r:id="rId4"/>
    <p:sldId id="262" r:id="rId5"/>
    <p:sldId id="267" r:id="rId6"/>
    <p:sldId id="256" r:id="rId7"/>
    <p:sldId id="312" r:id="rId8"/>
    <p:sldId id="265" r:id="rId9"/>
    <p:sldId id="314" r:id="rId10"/>
    <p:sldId id="315" r:id="rId11"/>
    <p:sldId id="316" r:id="rId12"/>
    <p:sldId id="284" r:id="rId13"/>
    <p:sldId id="259" r:id="rId14"/>
    <p:sldId id="291" r:id="rId15"/>
  </p:sldIdLst>
  <p:sldSz cx="9144000" cy="5143500" type="screen16x9"/>
  <p:notesSz cx="6858000" cy="9144000"/>
  <p:embeddedFontLs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Palanquin SemiBold" panose="020B0604020202020204" charset="0"/>
      <p:regular r:id="rId21"/>
      <p:bold r:id="rId22"/>
    </p:embeddedFont>
    <p:embeddedFont>
      <p:font typeface="Playfair Display" panose="00000500000000000000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E4BB5F-343E-4FA1-A1B8-BF2FD2CBAF61}">
  <a:tblStyle styleId="{55E4BB5F-343E-4FA1-A1B8-BF2FD2CBAF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2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5e0f777a9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5e0f777a9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555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a36df63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a36df63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739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ga5e0f777a9_0_3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3" name="Google Shape;1073;ga5e0f777a9_0_3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97b0c871f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97b0c871f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a5e0f777a9_0_4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a5e0f777a9_0_4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a5e0f777a9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a5e0f777a9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0e37ba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0e37ba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97b0c871ff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97b0c871ff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a5e0f777a9_0_1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a5e0f777a9_0_1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a36df63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a36df63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97b0c871f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97b0c871f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286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a5e0f777a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a5e0f777a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a5e0f777a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a5e0f777a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58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1098950" y="1393575"/>
            <a:ext cx="3258600" cy="190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3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8950" y="3273479"/>
            <a:ext cx="2274900" cy="7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1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33687" y="0"/>
            <a:ext cx="1499875" cy="1607950"/>
            <a:chOff x="-33687" y="113450"/>
            <a:chExt cx="1499875" cy="160795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-33687" y="113450"/>
              <a:ext cx="1002000" cy="1607950"/>
            </a:xfrm>
            <a:custGeom>
              <a:avLst/>
              <a:gdLst/>
              <a:ahLst/>
              <a:cxnLst/>
              <a:rect l="l" t="t" r="r" b="b"/>
              <a:pathLst>
                <a:path w="40080" h="64318" extrusionOk="0">
                  <a:moveTo>
                    <a:pt x="38384" y="1"/>
                  </a:moveTo>
                  <a:cubicBezTo>
                    <a:pt x="35907" y="1"/>
                    <a:pt x="31554" y="296"/>
                    <a:pt x="31201" y="321"/>
                  </a:cubicBezTo>
                  <a:cubicBezTo>
                    <a:pt x="24833" y="1064"/>
                    <a:pt x="18537" y="3187"/>
                    <a:pt x="13337" y="7042"/>
                  </a:cubicBezTo>
                  <a:cubicBezTo>
                    <a:pt x="10648" y="9059"/>
                    <a:pt x="8278" y="11499"/>
                    <a:pt x="6368" y="14294"/>
                  </a:cubicBezTo>
                  <a:cubicBezTo>
                    <a:pt x="8597" y="15284"/>
                    <a:pt x="10578" y="16735"/>
                    <a:pt x="12205" y="18574"/>
                  </a:cubicBezTo>
                  <a:cubicBezTo>
                    <a:pt x="15884" y="22854"/>
                    <a:pt x="11922" y="29682"/>
                    <a:pt x="8385" y="32653"/>
                  </a:cubicBezTo>
                  <a:cubicBezTo>
                    <a:pt x="5944" y="34705"/>
                    <a:pt x="3078" y="36226"/>
                    <a:pt x="1" y="37110"/>
                  </a:cubicBezTo>
                  <a:cubicBezTo>
                    <a:pt x="107" y="41709"/>
                    <a:pt x="1239" y="46272"/>
                    <a:pt x="3220" y="50411"/>
                  </a:cubicBezTo>
                  <a:cubicBezTo>
                    <a:pt x="11285" y="52321"/>
                    <a:pt x="18714" y="56283"/>
                    <a:pt x="24020" y="63004"/>
                  </a:cubicBezTo>
                  <a:cubicBezTo>
                    <a:pt x="24338" y="63428"/>
                    <a:pt x="24657" y="63853"/>
                    <a:pt x="24939" y="64277"/>
                  </a:cubicBezTo>
                  <a:cubicBezTo>
                    <a:pt x="25522" y="64305"/>
                    <a:pt x="26105" y="64318"/>
                    <a:pt x="26686" y="64318"/>
                  </a:cubicBezTo>
                  <a:cubicBezTo>
                    <a:pt x="28331" y="64318"/>
                    <a:pt x="29970" y="64212"/>
                    <a:pt x="31590" y="64029"/>
                  </a:cubicBezTo>
                  <a:cubicBezTo>
                    <a:pt x="32439" y="63923"/>
                    <a:pt x="40080" y="62862"/>
                    <a:pt x="40080" y="62261"/>
                  </a:cubicBezTo>
                  <a:lnTo>
                    <a:pt x="40080" y="180"/>
                  </a:lnTo>
                  <a:cubicBezTo>
                    <a:pt x="40069" y="48"/>
                    <a:pt x="39378" y="1"/>
                    <a:pt x="38384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344813" y="1374575"/>
              <a:ext cx="543025" cy="345825"/>
            </a:xfrm>
            <a:custGeom>
              <a:avLst/>
              <a:gdLst/>
              <a:ahLst/>
              <a:cxnLst/>
              <a:rect l="l" t="t" r="r" b="b"/>
              <a:pathLst>
                <a:path w="21721" h="13833" extrusionOk="0">
                  <a:moveTo>
                    <a:pt x="1" y="1"/>
                  </a:moveTo>
                  <a:cubicBezTo>
                    <a:pt x="2159" y="4352"/>
                    <a:pt x="5519" y="7995"/>
                    <a:pt x="9729" y="10472"/>
                  </a:cubicBezTo>
                  <a:cubicBezTo>
                    <a:pt x="13125" y="12382"/>
                    <a:pt x="16945" y="13549"/>
                    <a:pt x="20872" y="13797"/>
                  </a:cubicBezTo>
                  <a:lnTo>
                    <a:pt x="21720" y="13832"/>
                  </a:lnTo>
                  <a:cubicBezTo>
                    <a:pt x="21438" y="13408"/>
                    <a:pt x="21119" y="12983"/>
                    <a:pt x="20801" y="12594"/>
                  </a:cubicBezTo>
                  <a:cubicBezTo>
                    <a:pt x="15495" y="5873"/>
                    <a:pt x="8066" y="1911"/>
                    <a:pt x="1" y="1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flipH="1">
              <a:off x="809088" y="420675"/>
              <a:ext cx="657100" cy="644925"/>
            </a:xfrm>
            <a:custGeom>
              <a:avLst/>
              <a:gdLst/>
              <a:ahLst/>
              <a:cxnLst/>
              <a:rect l="l" t="t" r="r" b="b"/>
              <a:pathLst>
                <a:path w="26284" h="25797" extrusionOk="0">
                  <a:moveTo>
                    <a:pt x="16555" y="0"/>
                  </a:moveTo>
                  <a:cubicBezTo>
                    <a:pt x="14261" y="0"/>
                    <a:pt x="11956" y="260"/>
                    <a:pt x="9728" y="802"/>
                  </a:cubicBezTo>
                  <a:cubicBezTo>
                    <a:pt x="6863" y="1510"/>
                    <a:pt x="4811" y="3349"/>
                    <a:pt x="3219" y="5861"/>
                  </a:cubicBezTo>
                  <a:cubicBezTo>
                    <a:pt x="2618" y="6851"/>
                    <a:pt x="2088" y="7948"/>
                    <a:pt x="1698" y="9080"/>
                  </a:cubicBezTo>
                  <a:cubicBezTo>
                    <a:pt x="0" y="14067"/>
                    <a:pt x="1026" y="20965"/>
                    <a:pt x="5837" y="24007"/>
                  </a:cubicBezTo>
                  <a:cubicBezTo>
                    <a:pt x="7927" y="25325"/>
                    <a:pt x="10601" y="25796"/>
                    <a:pt x="13221" y="25796"/>
                  </a:cubicBezTo>
                  <a:cubicBezTo>
                    <a:pt x="14681" y="25796"/>
                    <a:pt x="16124" y="25650"/>
                    <a:pt x="17440" y="25422"/>
                  </a:cubicBezTo>
                  <a:cubicBezTo>
                    <a:pt x="18253" y="25281"/>
                    <a:pt x="19102" y="25104"/>
                    <a:pt x="19881" y="24856"/>
                  </a:cubicBezTo>
                  <a:cubicBezTo>
                    <a:pt x="19668" y="18772"/>
                    <a:pt x="20871" y="12723"/>
                    <a:pt x="23383" y="7170"/>
                  </a:cubicBezTo>
                  <a:cubicBezTo>
                    <a:pt x="24196" y="5365"/>
                    <a:pt x="25151" y="3632"/>
                    <a:pt x="26283" y="2005"/>
                  </a:cubicBezTo>
                  <a:cubicBezTo>
                    <a:pt x="24798" y="1333"/>
                    <a:pt x="23241" y="838"/>
                    <a:pt x="21649" y="519"/>
                  </a:cubicBezTo>
                  <a:cubicBezTo>
                    <a:pt x="20376" y="236"/>
                    <a:pt x="19067" y="95"/>
                    <a:pt x="17758" y="24"/>
                  </a:cubicBezTo>
                  <a:cubicBezTo>
                    <a:pt x="17358" y="8"/>
                    <a:pt x="16957" y="0"/>
                    <a:pt x="16555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856046" y="-399025"/>
            <a:ext cx="1530279" cy="1554808"/>
            <a:chOff x="-4" y="3974850"/>
            <a:chExt cx="1530279" cy="1554808"/>
          </a:xfrm>
        </p:grpSpPr>
        <p:sp>
          <p:nvSpPr>
            <p:cNvPr id="16" name="Google Shape;16;p2"/>
            <p:cNvSpPr/>
            <p:nvPr/>
          </p:nvSpPr>
          <p:spPr>
            <a:xfrm flipH="1">
              <a:off x="-4" y="3974850"/>
              <a:ext cx="1530279" cy="1554808"/>
            </a:xfrm>
            <a:custGeom>
              <a:avLst/>
              <a:gdLst/>
              <a:ahLst/>
              <a:cxnLst/>
              <a:rect l="l" t="t" r="r" b="b"/>
              <a:pathLst>
                <a:path w="35374" h="35941" extrusionOk="0">
                  <a:moveTo>
                    <a:pt x="0" y="0"/>
                  </a:moveTo>
                  <a:lnTo>
                    <a:pt x="0" y="35940"/>
                  </a:lnTo>
                  <a:lnTo>
                    <a:pt x="35374" y="35940"/>
                  </a:lnTo>
                  <a:cubicBezTo>
                    <a:pt x="35162" y="32898"/>
                    <a:pt x="34490" y="29856"/>
                    <a:pt x="33393" y="26991"/>
                  </a:cubicBezTo>
                  <a:lnTo>
                    <a:pt x="13018" y="26991"/>
                  </a:lnTo>
                  <a:cubicBezTo>
                    <a:pt x="12558" y="26991"/>
                    <a:pt x="13654" y="22109"/>
                    <a:pt x="13831" y="21614"/>
                  </a:cubicBezTo>
                  <a:cubicBezTo>
                    <a:pt x="14468" y="19810"/>
                    <a:pt x="15635" y="18218"/>
                    <a:pt x="17156" y="17015"/>
                  </a:cubicBezTo>
                  <a:cubicBezTo>
                    <a:pt x="18733" y="15867"/>
                    <a:pt x="20331" y="15543"/>
                    <a:pt x="21991" y="15543"/>
                  </a:cubicBezTo>
                  <a:cubicBezTo>
                    <a:pt x="23349" y="15543"/>
                    <a:pt x="24748" y="15759"/>
                    <a:pt x="26212" y="15919"/>
                  </a:cubicBezTo>
                  <a:cubicBezTo>
                    <a:pt x="26530" y="15954"/>
                    <a:pt x="26884" y="15989"/>
                    <a:pt x="27238" y="16025"/>
                  </a:cubicBezTo>
                  <a:cubicBezTo>
                    <a:pt x="25823" y="14150"/>
                    <a:pt x="24267" y="12417"/>
                    <a:pt x="22569" y="10825"/>
                  </a:cubicBezTo>
                  <a:cubicBezTo>
                    <a:pt x="21330" y="9693"/>
                    <a:pt x="19986" y="8667"/>
                    <a:pt x="18571" y="7712"/>
                  </a:cubicBezTo>
                  <a:cubicBezTo>
                    <a:pt x="16697" y="9127"/>
                    <a:pt x="14786" y="10436"/>
                    <a:pt x="12911" y="11603"/>
                  </a:cubicBezTo>
                  <a:cubicBezTo>
                    <a:pt x="12525" y="11861"/>
                    <a:pt x="5555" y="15351"/>
                    <a:pt x="4324" y="15351"/>
                  </a:cubicBezTo>
                  <a:cubicBezTo>
                    <a:pt x="4204" y="15351"/>
                    <a:pt x="4139" y="15318"/>
                    <a:pt x="4139" y="15246"/>
                  </a:cubicBezTo>
                  <a:lnTo>
                    <a:pt x="4139" y="1168"/>
                  </a:lnTo>
                  <a:cubicBezTo>
                    <a:pt x="2759" y="708"/>
                    <a:pt x="1380" y="354"/>
                    <a:pt x="0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725339" y="4016162"/>
              <a:ext cx="647343" cy="633283"/>
            </a:xfrm>
            <a:custGeom>
              <a:avLst/>
              <a:gdLst/>
              <a:ahLst/>
              <a:cxnLst/>
              <a:rect l="l" t="t" r="r" b="b"/>
              <a:pathLst>
                <a:path w="14964" h="14639" extrusionOk="0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85704" y="4647702"/>
              <a:ext cx="901365" cy="494765"/>
            </a:xfrm>
            <a:custGeom>
              <a:avLst/>
              <a:gdLst/>
              <a:ahLst/>
              <a:cxnLst/>
              <a:rect l="l" t="t" r="r" b="b"/>
              <a:pathLst>
                <a:path w="20836" h="11437" extrusionOk="0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CUSTOM_2_2_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"/>
          <p:cNvSpPr txBox="1">
            <a:spLocks noGrp="1"/>
          </p:cNvSpPr>
          <p:nvPr>
            <p:ph type="title"/>
          </p:nvPr>
        </p:nvSpPr>
        <p:spPr>
          <a:xfrm>
            <a:off x="716250" y="540618"/>
            <a:ext cx="35787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subTitle" idx="1"/>
          </p:nvPr>
        </p:nvSpPr>
        <p:spPr>
          <a:xfrm>
            <a:off x="4683979" y="1422984"/>
            <a:ext cx="12351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subTitle" idx="2"/>
          </p:nvPr>
        </p:nvSpPr>
        <p:spPr>
          <a:xfrm>
            <a:off x="5970300" y="1472050"/>
            <a:ext cx="24552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3"/>
          </p:nvPr>
        </p:nvSpPr>
        <p:spPr>
          <a:xfrm>
            <a:off x="4683979" y="2472868"/>
            <a:ext cx="12372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subTitle" idx="4"/>
          </p:nvPr>
        </p:nvSpPr>
        <p:spPr>
          <a:xfrm>
            <a:off x="5968044" y="2521928"/>
            <a:ext cx="24597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5"/>
          </p:nvPr>
        </p:nvSpPr>
        <p:spPr>
          <a:xfrm>
            <a:off x="4683979" y="3518053"/>
            <a:ext cx="1237200" cy="4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subTitle" idx="6"/>
          </p:nvPr>
        </p:nvSpPr>
        <p:spPr>
          <a:xfrm>
            <a:off x="5970301" y="3567100"/>
            <a:ext cx="24552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34"/>
          <p:cNvSpPr/>
          <p:nvPr/>
        </p:nvSpPr>
        <p:spPr>
          <a:xfrm flipH="1">
            <a:off x="-203650" y="4711500"/>
            <a:ext cx="720750" cy="504975"/>
          </a:xfrm>
          <a:custGeom>
            <a:avLst/>
            <a:gdLst/>
            <a:ahLst/>
            <a:cxnLst/>
            <a:rect l="l" t="t" r="r" b="b"/>
            <a:pathLst>
              <a:path w="28830" h="20199" extrusionOk="0">
                <a:moveTo>
                  <a:pt x="16294" y="0"/>
                </a:moveTo>
                <a:cubicBezTo>
                  <a:pt x="11568" y="0"/>
                  <a:pt x="7077" y="1785"/>
                  <a:pt x="3750" y="5354"/>
                </a:cubicBezTo>
                <a:cubicBezTo>
                  <a:pt x="2229" y="6981"/>
                  <a:pt x="991" y="8785"/>
                  <a:pt x="0" y="10766"/>
                </a:cubicBezTo>
                <a:cubicBezTo>
                  <a:pt x="7932" y="16593"/>
                  <a:pt x="18027" y="20199"/>
                  <a:pt x="26488" y="20199"/>
                </a:cubicBezTo>
                <a:cubicBezTo>
                  <a:pt x="27272" y="20199"/>
                  <a:pt x="28042" y="20168"/>
                  <a:pt x="28795" y="20105"/>
                </a:cubicBezTo>
                <a:cubicBezTo>
                  <a:pt x="28795" y="20105"/>
                  <a:pt x="28795" y="13454"/>
                  <a:pt x="28830" y="4186"/>
                </a:cubicBezTo>
                <a:cubicBezTo>
                  <a:pt x="27627" y="1180"/>
                  <a:pt x="21118" y="437"/>
                  <a:pt x="18713" y="154"/>
                </a:cubicBezTo>
                <a:cubicBezTo>
                  <a:pt x="17903" y="51"/>
                  <a:pt x="17095" y="0"/>
                  <a:pt x="16294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4"/>
          <p:cNvSpPr/>
          <p:nvPr/>
        </p:nvSpPr>
        <p:spPr>
          <a:xfrm flipH="1">
            <a:off x="-208975" y="3394125"/>
            <a:ext cx="1117850" cy="1586525"/>
          </a:xfrm>
          <a:custGeom>
            <a:avLst/>
            <a:gdLst/>
            <a:ahLst/>
            <a:cxnLst/>
            <a:rect l="l" t="t" r="r" b="b"/>
            <a:pathLst>
              <a:path w="44714" h="63461" extrusionOk="0">
                <a:moveTo>
                  <a:pt x="44713" y="1"/>
                </a:moveTo>
                <a:cubicBezTo>
                  <a:pt x="44678" y="7040"/>
                  <a:pt x="34879" y="11992"/>
                  <a:pt x="29502" y="14150"/>
                </a:cubicBezTo>
                <a:cubicBezTo>
                  <a:pt x="27415" y="14964"/>
                  <a:pt x="25258" y="15671"/>
                  <a:pt x="23100" y="16343"/>
                </a:cubicBezTo>
                <a:cubicBezTo>
                  <a:pt x="23595" y="17015"/>
                  <a:pt x="24019" y="17723"/>
                  <a:pt x="24373" y="18466"/>
                </a:cubicBezTo>
                <a:cubicBezTo>
                  <a:pt x="25541" y="21083"/>
                  <a:pt x="25682" y="24055"/>
                  <a:pt x="24798" y="26778"/>
                </a:cubicBezTo>
                <a:cubicBezTo>
                  <a:pt x="23666" y="30245"/>
                  <a:pt x="20836" y="33004"/>
                  <a:pt x="17475" y="34455"/>
                </a:cubicBezTo>
                <a:cubicBezTo>
                  <a:pt x="15798" y="35190"/>
                  <a:pt x="13648" y="35654"/>
                  <a:pt x="11545" y="35654"/>
                </a:cubicBezTo>
                <a:cubicBezTo>
                  <a:pt x="9702" y="35654"/>
                  <a:pt x="7895" y="35297"/>
                  <a:pt x="6474" y="34455"/>
                </a:cubicBezTo>
                <a:lnTo>
                  <a:pt x="6439" y="34455"/>
                </a:lnTo>
                <a:cubicBezTo>
                  <a:pt x="5342" y="33782"/>
                  <a:pt x="4493" y="32757"/>
                  <a:pt x="3679" y="31731"/>
                </a:cubicBezTo>
                <a:lnTo>
                  <a:pt x="3644" y="31695"/>
                </a:lnTo>
                <a:cubicBezTo>
                  <a:pt x="3113" y="33146"/>
                  <a:pt x="2689" y="34631"/>
                  <a:pt x="2371" y="36152"/>
                </a:cubicBezTo>
                <a:cubicBezTo>
                  <a:pt x="1" y="46835"/>
                  <a:pt x="6403" y="56669"/>
                  <a:pt x="15636" y="63461"/>
                </a:cubicBezTo>
                <a:cubicBezTo>
                  <a:pt x="16626" y="61515"/>
                  <a:pt x="17900" y="59676"/>
                  <a:pt x="19385" y="58049"/>
                </a:cubicBezTo>
                <a:cubicBezTo>
                  <a:pt x="22763" y="54488"/>
                  <a:pt x="27293" y="52708"/>
                  <a:pt x="32052" y="52708"/>
                </a:cubicBezTo>
                <a:cubicBezTo>
                  <a:pt x="32824" y="52708"/>
                  <a:pt x="33603" y="52755"/>
                  <a:pt x="34384" y="52849"/>
                </a:cubicBezTo>
                <a:cubicBezTo>
                  <a:pt x="36754" y="53132"/>
                  <a:pt x="43263" y="53910"/>
                  <a:pt x="44501" y="56881"/>
                </a:cubicBezTo>
                <a:cubicBezTo>
                  <a:pt x="44572" y="35454"/>
                  <a:pt x="44713" y="30"/>
                  <a:pt x="44713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4"/>
          <p:cNvSpPr/>
          <p:nvPr/>
        </p:nvSpPr>
        <p:spPr>
          <a:xfrm flipH="1">
            <a:off x="331375" y="3648825"/>
            <a:ext cx="688050" cy="537700"/>
          </a:xfrm>
          <a:custGeom>
            <a:avLst/>
            <a:gdLst/>
            <a:ahLst/>
            <a:cxnLst/>
            <a:rect l="l" t="t" r="r" b="b"/>
            <a:pathLst>
              <a:path w="27522" h="21508" extrusionOk="0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"/>
          <p:cNvSpPr/>
          <p:nvPr/>
        </p:nvSpPr>
        <p:spPr>
          <a:xfrm flipH="1">
            <a:off x="265925" y="3802700"/>
            <a:ext cx="550975" cy="481800"/>
          </a:xfrm>
          <a:custGeom>
            <a:avLst/>
            <a:gdLst/>
            <a:ahLst/>
            <a:cxnLst/>
            <a:rect l="l" t="t" r="r" b="b"/>
            <a:pathLst>
              <a:path w="22039" h="19272" extrusionOk="0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4"/>
          <p:cNvSpPr/>
          <p:nvPr/>
        </p:nvSpPr>
        <p:spPr>
          <a:xfrm rot="10800000">
            <a:off x="7360250" y="0"/>
            <a:ext cx="1783750" cy="545675"/>
          </a:xfrm>
          <a:custGeom>
            <a:avLst/>
            <a:gdLst/>
            <a:ahLst/>
            <a:cxnLst/>
            <a:rect l="l" t="t" r="r" b="b"/>
            <a:pathLst>
              <a:path w="71350" h="21827" extrusionOk="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4"/>
          <p:cNvSpPr/>
          <p:nvPr/>
        </p:nvSpPr>
        <p:spPr>
          <a:xfrm rot="10800000">
            <a:off x="7428350" y="164475"/>
            <a:ext cx="543025" cy="345825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9"/>
          <p:cNvSpPr/>
          <p:nvPr/>
        </p:nvSpPr>
        <p:spPr>
          <a:xfrm rot="10800000" flipH="1">
            <a:off x="7517437" y="4250066"/>
            <a:ext cx="503166" cy="909647"/>
          </a:xfrm>
          <a:custGeom>
            <a:avLst/>
            <a:gdLst/>
            <a:ahLst/>
            <a:cxnLst/>
            <a:rect l="l" t="t" r="r" b="b"/>
            <a:pathLst>
              <a:path w="25152" h="45471" extrusionOk="0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9"/>
          <p:cNvSpPr/>
          <p:nvPr/>
        </p:nvSpPr>
        <p:spPr>
          <a:xfrm rot="10800000" flipH="1">
            <a:off x="7929992" y="4571627"/>
            <a:ext cx="439470" cy="594449"/>
          </a:xfrm>
          <a:custGeom>
            <a:avLst/>
            <a:gdLst/>
            <a:ahLst/>
            <a:cxnLst/>
            <a:rect l="l" t="t" r="r" b="b"/>
            <a:pathLst>
              <a:path w="21968" h="29715" extrusionOk="0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9"/>
          <p:cNvSpPr/>
          <p:nvPr/>
        </p:nvSpPr>
        <p:spPr>
          <a:xfrm rot="10800000" flipH="1">
            <a:off x="6962268" y="4226313"/>
            <a:ext cx="434529" cy="276729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9"/>
          <p:cNvSpPr/>
          <p:nvPr/>
        </p:nvSpPr>
        <p:spPr>
          <a:xfrm rot="10800000" flipH="1">
            <a:off x="6892931" y="4769795"/>
            <a:ext cx="322701" cy="457154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9"/>
          <p:cNvSpPr/>
          <p:nvPr/>
        </p:nvSpPr>
        <p:spPr>
          <a:xfrm rot="10800000" flipH="1">
            <a:off x="7857115" y="4285154"/>
            <a:ext cx="1314088" cy="954519"/>
          </a:xfrm>
          <a:custGeom>
            <a:avLst/>
            <a:gdLst/>
            <a:ahLst/>
            <a:cxnLst/>
            <a:rect l="l" t="t" r="r" b="b"/>
            <a:pathLst>
              <a:path w="65688" h="47714" extrusionOk="0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9"/>
          <p:cNvSpPr/>
          <p:nvPr/>
        </p:nvSpPr>
        <p:spPr>
          <a:xfrm rot="10800000" flipH="1">
            <a:off x="6897873" y="4225493"/>
            <a:ext cx="801800" cy="1286682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9"/>
          <p:cNvSpPr/>
          <p:nvPr/>
        </p:nvSpPr>
        <p:spPr>
          <a:xfrm rot="10800000" flipH="1">
            <a:off x="-61900" y="-16512"/>
            <a:ext cx="1783750" cy="545675"/>
          </a:xfrm>
          <a:custGeom>
            <a:avLst/>
            <a:gdLst/>
            <a:ahLst/>
            <a:cxnLst/>
            <a:rect l="l" t="t" r="r" b="b"/>
            <a:pathLst>
              <a:path w="71350" h="21827" extrusionOk="0">
                <a:moveTo>
                  <a:pt x="34242" y="1"/>
                </a:moveTo>
                <a:cubicBezTo>
                  <a:pt x="29988" y="1"/>
                  <a:pt x="25770" y="443"/>
                  <a:pt x="21791" y="1239"/>
                </a:cubicBezTo>
                <a:cubicBezTo>
                  <a:pt x="21069" y="1389"/>
                  <a:pt x="5824" y="3432"/>
                  <a:pt x="1272" y="3432"/>
                </a:cubicBezTo>
                <a:cubicBezTo>
                  <a:pt x="470" y="3432"/>
                  <a:pt x="0" y="3368"/>
                  <a:pt x="0" y="3220"/>
                </a:cubicBezTo>
                <a:lnTo>
                  <a:pt x="0" y="21827"/>
                </a:lnTo>
                <a:lnTo>
                  <a:pt x="71349" y="21827"/>
                </a:lnTo>
                <a:cubicBezTo>
                  <a:pt x="70960" y="19456"/>
                  <a:pt x="70040" y="17193"/>
                  <a:pt x="68625" y="15247"/>
                </a:cubicBezTo>
                <a:lnTo>
                  <a:pt x="67777" y="15212"/>
                </a:lnTo>
                <a:cubicBezTo>
                  <a:pt x="63850" y="14964"/>
                  <a:pt x="60030" y="13797"/>
                  <a:pt x="56634" y="11887"/>
                </a:cubicBezTo>
                <a:cubicBezTo>
                  <a:pt x="52424" y="9410"/>
                  <a:pt x="49028" y="5767"/>
                  <a:pt x="46906" y="1416"/>
                </a:cubicBezTo>
                <a:cubicBezTo>
                  <a:pt x="42785" y="443"/>
                  <a:pt x="38496" y="1"/>
                  <a:pt x="342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9"/>
          <p:cNvSpPr/>
          <p:nvPr/>
        </p:nvSpPr>
        <p:spPr>
          <a:xfrm rot="10800000" flipH="1">
            <a:off x="1110725" y="147963"/>
            <a:ext cx="543025" cy="345825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40"/>
          <p:cNvGrpSpPr/>
          <p:nvPr/>
        </p:nvGrpSpPr>
        <p:grpSpPr>
          <a:xfrm rot="5400000">
            <a:off x="8425408" y="-1217177"/>
            <a:ext cx="900907" cy="3335276"/>
            <a:chOff x="2810675" y="1400175"/>
            <a:chExt cx="1201850" cy="2625375"/>
          </a:xfrm>
        </p:grpSpPr>
        <p:sp>
          <p:nvSpPr>
            <p:cNvPr id="461" name="Google Shape;461;p40"/>
            <p:cNvSpPr/>
            <p:nvPr/>
          </p:nvSpPr>
          <p:spPr>
            <a:xfrm>
              <a:off x="2811550" y="1400175"/>
              <a:ext cx="1200975" cy="2428325"/>
            </a:xfrm>
            <a:custGeom>
              <a:avLst/>
              <a:gdLst/>
              <a:ahLst/>
              <a:cxnLst/>
              <a:rect l="l" t="t" r="r" b="b"/>
              <a:pathLst>
                <a:path w="48039" h="97133" extrusionOk="0">
                  <a:moveTo>
                    <a:pt x="429" y="0"/>
                  </a:moveTo>
                  <a:cubicBezTo>
                    <a:pt x="160" y="0"/>
                    <a:pt x="1" y="52"/>
                    <a:pt x="1" y="173"/>
                  </a:cubicBezTo>
                  <a:cubicBezTo>
                    <a:pt x="1" y="633"/>
                    <a:pt x="72" y="62077"/>
                    <a:pt x="72" y="90447"/>
                  </a:cubicBezTo>
                  <a:cubicBezTo>
                    <a:pt x="5166" y="92004"/>
                    <a:pt x="10578" y="94161"/>
                    <a:pt x="14929" y="97133"/>
                  </a:cubicBezTo>
                  <a:cubicBezTo>
                    <a:pt x="32085" y="84115"/>
                    <a:pt x="48039" y="60875"/>
                    <a:pt x="31413" y="41278"/>
                  </a:cubicBezTo>
                  <a:cubicBezTo>
                    <a:pt x="28052" y="37281"/>
                    <a:pt x="24055" y="33885"/>
                    <a:pt x="21119" y="29604"/>
                  </a:cubicBezTo>
                  <a:cubicBezTo>
                    <a:pt x="18218" y="25324"/>
                    <a:pt x="17263" y="20372"/>
                    <a:pt x="16450" y="15384"/>
                  </a:cubicBezTo>
                  <a:cubicBezTo>
                    <a:pt x="15919" y="12201"/>
                    <a:pt x="15282" y="8982"/>
                    <a:pt x="13584" y="6258"/>
                  </a:cubicBezTo>
                  <a:cubicBezTo>
                    <a:pt x="11851" y="3463"/>
                    <a:pt x="9623" y="2367"/>
                    <a:pt x="6616" y="1482"/>
                  </a:cubicBezTo>
                  <a:cubicBezTo>
                    <a:pt x="6024" y="1334"/>
                    <a:pt x="1800" y="0"/>
                    <a:pt x="429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2810675" y="3659575"/>
              <a:ext cx="374100" cy="365975"/>
            </a:xfrm>
            <a:custGeom>
              <a:avLst/>
              <a:gdLst/>
              <a:ahLst/>
              <a:cxnLst/>
              <a:rect l="l" t="t" r="r" b="b"/>
              <a:pathLst>
                <a:path w="14964" h="14639" extrusionOk="0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" name="Google Shape;463;p40"/>
          <p:cNvSpPr/>
          <p:nvPr/>
        </p:nvSpPr>
        <p:spPr>
          <a:xfrm rot="-3827617">
            <a:off x="6721359" y="-364131"/>
            <a:ext cx="713401" cy="893601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0"/>
          <p:cNvSpPr/>
          <p:nvPr/>
        </p:nvSpPr>
        <p:spPr>
          <a:xfrm rot="10800000" flipH="1">
            <a:off x="-304675" y="4429302"/>
            <a:ext cx="1493675" cy="754900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40"/>
          <p:cNvSpPr/>
          <p:nvPr/>
        </p:nvSpPr>
        <p:spPr>
          <a:xfrm rot="10800000" flipH="1">
            <a:off x="902450" y="4890577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" name="Google Shape;467;p41"/>
          <p:cNvGrpSpPr/>
          <p:nvPr/>
        </p:nvGrpSpPr>
        <p:grpSpPr>
          <a:xfrm flipH="1">
            <a:off x="-276682" y="3505591"/>
            <a:ext cx="1985861" cy="1765938"/>
            <a:chOff x="3033525" y="2679425"/>
            <a:chExt cx="1834175" cy="1631050"/>
          </a:xfrm>
        </p:grpSpPr>
        <p:sp>
          <p:nvSpPr>
            <p:cNvPr id="468" name="Google Shape;468;p41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1"/>
            <p:cNvSpPr/>
            <p:nvPr/>
          </p:nvSpPr>
          <p:spPr>
            <a:xfrm>
              <a:off x="3400525" y="2784075"/>
              <a:ext cx="1467175" cy="1526400"/>
            </a:xfrm>
            <a:custGeom>
              <a:avLst/>
              <a:gdLst/>
              <a:ahLst/>
              <a:cxnLst/>
              <a:rect l="l" t="t" r="r" b="b"/>
              <a:pathLst>
                <a:path w="58687" h="61056" extrusionOk="0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1"/>
            <p:cNvSpPr/>
            <p:nvPr/>
          </p:nvSpPr>
          <p:spPr>
            <a:xfrm>
              <a:off x="3033525" y="4024550"/>
              <a:ext cx="520900" cy="285925"/>
            </a:xfrm>
            <a:custGeom>
              <a:avLst/>
              <a:gdLst/>
              <a:ahLst/>
              <a:cxnLst/>
              <a:rect l="l" t="t" r="r" b="b"/>
              <a:pathLst>
                <a:path w="20836" h="11437" extrusionOk="0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41"/>
          <p:cNvSpPr/>
          <p:nvPr/>
        </p:nvSpPr>
        <p:spPr>
          <a:xfrm>
            <a:off x="8313925" y="1595550"/>
            <a:ext cx="587225" cy="359950"/>
          </a:xfrm>
          <a:custGeom>
            <a:avLst/>
            <a:gdLst/>
            <a:ahLst/>
            <a:cxnLst/>
            <a:rect l="l" t="t" r="r" b="b"/>
            <a:pathLst>
              <a:path w="23489" h="14398" extrusionOk="0">
                <a:moveTo>
                  <a:pt x="0" y="0"/>
                </a:moveTo>
                <a:lnTo>
                  <a:pt x="0" y="0"/>
                </a:lnTo>
                <a:cubicBezTo>
                  <a:pt x="5483" y="7747"/>
                  <a:pt x="14044" y="13336"/>
                  <a:pt x="23488" y="14397"/>
                </a:cubicBezTo>
                <a:cubicBezTo>
                  <a:pt x="19314" y="6297"/>
                  <a:pt x="12806" y="3467"/>
                  <a:pt x="12806" y="3467"/>
                </a:cubicBezTo>
                <a:cubicBezTo>
                  <a:pt x="8773" y="1592"/>
                  <a:pt x="4422" y="425"/>
                  <a:pt x="0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1"/>
          <p:cNvSpPr/>
          <p:nvPr/>
        </p:nvSpPr>
        <p:spPr>
          <a:xfrm>
            <a:off x="8119375" y="285825"/>
            <a:ext cx="1039125" cy="1679150"/>
          </a:xfrm>
          <a:custGeom>
            <a:avLst/>
            <a:gdLst/>
            <a:ahLst/>
            <a:cxnLst/>
            <a:rect l="l" t="t" r="r" b="b"/>
            <a:pathLst>
              <a:path w="41565" h="67166" extrusionOk="0">
                <a:moveTo>
                  <a:pt x="41564" y="1"/>
                </a:moveTo>
                <a:cubicBezTo>
                  <a:pt x="35091" y="1"/>
                  <a:pt x="28264" y="107"/>
                  <a:pt x="21967" y="1982"/>
                </a:cubicBezTo>
                <a:cubicBezTo>
                  <a:pt x="22356" y="4104"/>
                  <a:pt x="22427" y="6262"/>
                  <a:pt x="22109" y="8384"/>
                </a:cubicBezTo>
                <a:cubicBezTo>
                  <a:pt x="21401" y="13124"/>
                  <a:pt x="18394" y="19067"/>
                  <a:pt x="13973" y="21367"/>
                </a:cubicBezTo>
                <a:lnTo>
                  <a:pt x="13937" y="21367"/>
                </a:lnTo>
                <a:cubicBezTo>
                  <a:pt x="12310" y="22216"/>
                  <a:pt x="10435" y="22463"/>
                  <a:pt x="8631" y="22675"/>
                </a:cubicBezTo>
                <a:lnTo>
                  <a:pt x="2087" y="23418"/>
                </a:lnTo>
                <a:cubicBezTo>
                  <a:pt x="2016" y="23843"/>
                  <a:pt x="1910" y="24232"/>
                  <a:pt x="1804" y="24621"/>
                </a:cubicBezTo>
                <a:cubicBezTo>
                  <a:pt x="0" y="33111"/>
                  <a:pt x="1769" y="42414"/>
                  <a:pt x="6155" y="49842"/>
                </a:cubicBezTo>
                <a:cubicBezTo>
                  <a:pt x="6650" y="50691"/>
                  <a:pt x="7216" y="51540"/>
                  <a:pt x="7782" y="52389"/>
                </a:cubicBezTo>
                <a:cubicBezTo>
                  <a:pt x="12204" y="52814"/>
                  <a:pt x="16555" y="53981"/>
                  <a:pt x="20623" y="55821"/>
                </a:cubicBezTo>
                <a:cubicBezTo>
                  <a:pt x="20623" y="55821"/>
                  <a:pt x="27096" y="58686"/>
                  <a:pt x="31270" y="66786"/>
                </a:cubicBezTo>
                <a:cubicBezTo>
                  <a:pt x="31553" y="66822"/>
                  <a:pt x="31801" y="66857"/>
                  <a:pt x="32049" y="66857"/>
                </a:cubicBezTo>
                <a:cubicBezTo>
                  <a:pt x="32770" y="66911"/>
                  <a:pt x="37826" y="67166"/>
                  <a:pt x="40260" y="67166"/>
                </a:cubicBezTo>
                <a:cubicBezTo>
                  <a:pt x="41050" y="67166"/>
                  <a:pt x="41564" y="67139"/>
                  <a:pt x="41564" y="67069"/>
                </a:cubicBezTo>
                <a:lnTo>
                  <a:pt x="41564" y="1"/>
                </a:ln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1"/>
          <p:cNvSpPr/>
          <p:nvPr/>
        </p:nvSpPr>
        <p:spPr>
          <a:xfrm>
            <a:off x="7689575" y="0"/>
            <a:ext cx="979000" cy="893650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1"/>
          <p:cNvSpPr/>
          <p:nvPr/>
        </p:nvSpPr>
        <p:spPr>
          <a:xfrm>
            <a:off x="8171550" y="336250"/>
            <a:ext cx="508525" cy="535925"/>
          </a:xfrm>
          <a:custGeom>
            <a:avLst/>
            <a:gdLst/>
            <a:ahLst/>
            <a:cxnLst/>
            <a:rect l="l" t="t" r="r" b="b"/>
            <a:pathLst>
              <a:path w="20341" h="21437" extrusionOk="0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"/>
          <p:cNvSpPr txBox="1">
            <a:spLocks noGrp="1"/>
          </p:cNvSpPr>
          <p:nvPr>
            <p:ph type="title"/>
          </p:nvPr>
        </p:nvSpPr>
        <p:spPr>
          <a:xfrm>
            <a:off x="716250" y="540865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147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158350" y="2031552"/>
            <a:ext cx="3269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158350" y="543200"/>
            <a:ext cx="3269400" cy="15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 rot="10800000" flipH="1">
            <a:off x="7517437" y="4250066"/>
            <a:ext cx="503166" cy="909647"/>
          </a:xfrm>
          <a:custGeom>
            <a:avLst/>
            <a:gdLst/>
            <a:ahLst/>
            <a:cxnLst/>
            <a:rect l="l" t="t" r="r" b="b"/>
            <a:pathLst>
              <a:path w="25152" h="45471" extrusionOk="0">
                <a:moveTo>
                  <a:pt x="1" y="0"/>
                </a:moveTo>
                <a:lnTo>
                  <a:pt x="1" y="40574"/>
                </a:lnTo>
                <a:cubicBezTo>
                  <a:pt x="1" y="41777"/>
                  <a:pt x="2795" y="44005"/>
                  <a:pt x="3644" y="44571"/>
                </a:cubicBezTo>
                <a:cubicBezTo>
                  <a:pt x="4616" y="45195"/>
                  <a:pt x="5603" y="45471"/>
                  <a:pt x="6563" y="45471"/>
                </a:cubicBezTo>
                <a:cubicBezTo>
                  <a:pt x="8818" y="45471"/>
                  <a:pt x="10921" y="43946"/>
                  <a:pt x="12311" y="41812"/>
                </a:cubicBezTo>
                <a:cubicBezTo>
                  <a:pt x="14716" y="38027"/>
                  <a:pt x="16980" y="33641"/>
                  <a:pt x="20199" y="30316"/>
                </a:cubicBezTo>
                <a:cubicBezTo>
                  <a:pt x="20482" y="29997"/>
                  <a:pt x="20800" y="29679"/>
                  <a:pt x="21154" y="29396"/>
                </a:cubicBezTo>
                <a:cubicBezTo>
                  <a:pt x="21826" y="23665"/>
                  <a:pt x="24727" y="18289"/>
                  <a:pt x="24939" y="12487"/>
                </a:cubicBezTo>
                <a:cubicBezTo>
                  <a:pt x="25151" y="7960"/>
                  <a:pt x="23560" y="3573"/>
                  <a:pt x="20871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10800000" flipH="1">
            <a:off x="7929992" y="4571627"/>
            <a:ext cx="439470" cy="594449"/>
          </a:xfrm>
          <a:custGeom>
            <a:avLst/>
            <a:gdLst/>
            <a:ahLst/>
            <a:cxnLst/>
            <a:rect l="l" t="t" r="r" b="b"/>
            <a:pathLst>
              <a:path w="21968" h="29715" extrusionOk="0">
                <a:moveTo>
                  <a:pt x="1" y="0"/>
                </a:moveTo>
                <a:cubicBezTo>
                  <a:pt x="2689" y="3573"/>
                  <a:pt x="4528" y="8278"/>
                  <a:pt x="4352" y="12841"/>
                </a:cubicBezTo>
                <a:cubicBezTo>
                  <a:pt x="4104" y="18607"/>
                  <a:pt x="1203" y="23983"/>
                  <a:pt x="531" y="29714"/>
                </a:cubicBezTo>
                <a:cubicBezTo>
                  <a:pt x="4245" y="26354"/>
                  <a:pt x="9021" y="24443"/>
                  <a:pt x="13124" y="21613"/>
                </a:cubicBezTo>
                <a:cubicBezTo>
                  <a:pt x="16308" y="19385"/>
                  <a:pt x="18713" y="16237"/>
                  <a:pt x="20093" y="12593"/>
                </a:cubicBezTo>
                <a:cubicBezTo>
                  <a:pt x="20517" y="11355"/>
                  <a:pt x="21968" y="318"/>
                  <a:pt x="19881" y="318"/>
                </a:cubicBezTo>
                <a:cubicBezTo>
                  <a:pt x="19881" y="318"/>
                  <a:pt x="9905" y="0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 flipH="1">
            <a:off x="6962268" y="4226313"/>
            <a:ext cx="434529" cy="276729"/>
          </a:xfrm>
          <a:custGeom>
            <a:avLst/>
            <a:gdLst/>
            <a:ahLst/>
            <a:cxnLst/>
            <a:rect l="l" t="t" r="r" b="b"/>
            <a:pathLst>
              <a:path w="21721" h="13833" extrusionOk="0">
                <a:moveTo>
                  <a:pt x="1" y="1"/>
                </a:moveTo>
                <a:cubicBezTo>
                  <a:pt x="2159" y="4352"/>
                  <a:pt x="5519" y="7995"/>
                  <a:pt x="9729" y="10472"/>
                </a:cubicBezTo>
                <a:cubicBezTo>
                  <a:pt x="13125" y="12382"/>
                  <a:pt x="16945" y="13549"/>
                  <a:pt x="20872" y="13797"/>
                </a:cubicBezTo>
                <a:lnTo>
                  <a:pt x="21720" y="13832"/>
                </a:lnTo>
                <a:cubicBezTo>
                  <a:pt x="21438" y="13408"/>
                  <a:pt x="21119" y="12983"/>
                  <a:pt x="20801" y="12594"/>
                </a:cubicBezTo>
                <a:cubicBezTo>
                  <a:pt x="15495" y="5873"/>
                  <a:pt x="8066" y="1911"/>
                  <a:pt x="1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10800000" flipH="1">
            <a:off x="6892931" y="4769795"/>
            <a:ext cx="322701" cy="457154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7857115" y="4285154"/>
            <a:ext cx="1314088" cy="954519"/>
          </a:xfrm>
          <a:custGeom>
            <a:avLst/>
            <a:gdLst/>
            <a:ahLst/>
            <a:cxnLst/>
            <a:rect l="l" t="t" r="r" b="b"/>
            <a:pathLst>
              <a:path w="65688" h="47714" extrusionOk="0">
                <a:moveTo>
                  <a:pt x="65300" y="0"/>
                </a:moveTo>
                <a:lnTo>
                  <a:pt x="0" y="36"/>
                </a:lnTo>
                <a:lnTo>
                  <a:pt x="0" y="36"/>
                </a:lnTo>
                <a:cubicBezTo>
                  <a:pt x="531" y="36"/>
                  <a:pt x="1663" y="1486"/>
                  <a:pt x="1981" y="1804"/>
                </a:cubicBezTo>
                <a:cubicBezTo>
                  <a:pt x="2653" y="2476"/>
                  <a:pt x="3290" y="3219"/>
                  <a:pt x="3891" y="3997"/>
                </a:cubicBezTo>
                <a:lnTo>
                  <a:pt x="23524" y="3997"/>
                </a:lnTo>
                <a:cubicBezTo>
                  <a:pt x="25611" y="3997"/>
                  <a:pt x="24160" y="14999"/>
                  <a:pt x="23736" y="16272"/>
                </a:cubicBezTo>
                <a:cubicBezTo>
                  <a:pt x="22356" y="19916"/>
                  <a:pt x="19951" y="23064"/>
                  <a:pt x="16767" y="25292"/>
                </a:cubicBezTo>
                <a:cubicBezTo>
                  <a:pt x="12664" y="28122"/>
                  <a:pt x="7888" y="30033"/>
                  <a:pt x="4139" y="33393"/>
                </a:cubicBezTo>
                <a:cubicBezTo>
                  <a:pt x="4139" y="33570"/>
                  <a:pt x="4103" y="33782"/>
                  <a:pt x="4068" y="33959"/>
                </a:cubicBezTo>
                <a:cubicBezTo>
                  <a:pt x="3431" y="41175"/>
                  <a:pt x="7464" y="47260"/>
                  <a:pt x="14999" y="47684"/>
                </a:cubicBezTo>
                <a:cubicBezTo>
                  <a:pt x="15353" y="47704"/>
                  <a:pt x="15707" y="47714"/>
                  <a:pt x="16062" y="47714"/>
                </a:cubicBezTo>
                <a:cubicBezTo>
                  <a:pt x="19467" y="47714"/>
                  <a:pt x="22903" y="46828"/>
                  <a:pt x="26106" y="45738"/>
                </a:cubicBezTo>
                <a:cubicBezTo>
                  <a:pt x="31341" y="43934"/>
                  <a:pt x="36435" y="41670"/>
                  <a:pt x="41281" y="38982"/>
                </a:cubicBezTo>
                <a:cubicBezTo>
                  <a:pt x="44996" y="36930"/>
                  <a:pt x="48639" y="34454"/>
                  <a:pt x="52601" y="32792"/>
                </a:cubicBezTo>
                <a:cubicBezTo>
                  <a:pt x="55323" y="31693"/>
                  <a:pt x="58722" y="30806"/>
                  <a:pt x="61897" y="30806"/>
                </a:cubicBezTo>
                <a:cubicBezTo>
                  <a:pt x="63013" y="30806"/>
                  <a:pt x="64102" y="30916"/>
                  <a:pt x="65123" y="31164"/>
                </a:cubicBezTo>
                <a:cubicBezTo>
                  <a:pt x="65125" y="31165"/>
                  <a:pt x="65126" y="31165"/>
                  <a:pt x="65127" y="31165"/>
                </a:cubicBezTo>
                <a:cubicBezTo>
                  <a:pt x="65688" y="31165"/>
                  <a:pt x="65300" y="0"/>
                  <a:pt x="653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10800000" flipH="1">
            <a:off x="6897873" y="4225493"/>
            <a:ext cx="801800" cy="1286682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3"/>
          <p:cNvGrpSpPr/>
          <p:nvPr/>
        </p:nvGrpSpPr>
        <p:grpSpPr>
          <a:xfrm rot="10800000">
            <a:off x="-367400" y="-29425"/>
            <a:ext cx="1834175" cy="1631050"/>
            <a:chOff x="3033525" y="2679425"/>
            <a:chExt cx="1834175" cy="1631050"/>
          </a:xfrm>
        </p:grpSpPr>
        <p:sp>
          <p:nvSpPr>
            <p:cNvPr id="29" name="Google Shape;29;p3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3400525" y="2784075"/>
              <a:ext cx="1467175" cy="1526400"/>
            </a:xfrm>
            <a:custGeom>
              <a:avLst/>
              <a:gdLst/>
              <a:ahLst/>
              <a:cxnLst/>
              <a:rect l="l" t="t" r="r" b="b"/>
              <a:pathLst>
                <a:path w="58687" h="61056" extrusionOk="0">
                  <a:moveTo>
                    <a:pt x="58474" y="0"/>
                  </a:moveTo>
                  <a:cubicBezTo>
                    <a:pt x="58474" y="9268"/>
                    <a:pt x="58439" y="15919"/>
                    <a:pt x="58439" y="15919"/>
                  </a:cubicBezTo>
                  <a:cubicBezTo>
                    <a:pt x="57686" y="15982"/>
                    <a:pt x="56916" y="16013"/>
                    <a:pt x="56133" y="16013"/>
                  </a:cubicBezTo>
                  <a:cubicBezTo>
                    <a:pt x="47676" y="16013"/>
                    <a:pt x="37608" y="12407"/>
                    <a:pt x="29644" y="6580"/>
                  </a:cubicBezTo>
                  <a:cubicBezTo>
                    <a:pt x="27133" y="11426"/>
                    <a:pt x="25895" y="17086"/>
                    <a:pt x="25152" y="22321"/>
                  </a:cubicBezTo>
                  <a:cubicBezTo>
                    <a:pt x="23701" y="32721"/>
                    <a:pt x="21437" y="45562"/>
                    <a:pt x="9906" y="49311"/>
                  </a:cubicBezTo>
                  <a:cubicBezTo>
                    <a:pt x="7806" y="50011"/>
                    <a:pt x="5614" y="50250"/>
                    <a:pt x="3411" y="50250"/>
                  </a:cubicBezTo>
                  <a:cubicBezTo>
                    <a:pt x="2274" y="50250"/>
                    <a:pt x="1133" y="50186"/>
                    <a:pt x="1" y="50090"/>
                  </a:cubicBezTo>
                  <a:lnTo>
                    <a:pt x="1" y="50090"/>
                  </a:lnTo>
                  <a:cubicBezTo>
                    <a:pt x="2583" y="53450"/>
                    <a:pt x="4635" y="57129"/>
                    <a:pt x="6156" y="61056"/>
                  </a:cubicBezTo>
                  <a:lnTo>
                    <a:pt x="58686" y="61056"/>
                  </a:lnTo>
                  <a:lnTo>
                    <a:pt x="58686" y="991"/>
                  </a:lnTo>
                  <a:cubicBezTo>
                    <a:pt x="58686" y="673"/>
                    <a:pt x="58615" y="319"/>
                    <a:pt x="58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3033525" y="4024550"/>
              <a:ext cx="520900" cy="285925"/>
            </a:xfrm>
            <a:custGeom>
              <a:avLst/>
              <a:gdLst/>
              <a:ahLst/>
              <a:cxnLst/>
              <a:rect l="l" t="t" r="r" b="b"/>
              <a:pathLst>
                <a:path w="20836" h="11437" extrusionOk="0">
                  <a:moveTo>
                    <a:pt x="9485" y="1"/>
                  </a:moveTo>
                  <a:cubicBezTo>
                    <a:pt x="7802" y="1"/>
                    <a:pt x="6190" y="322"/>
                    <a:pt x="4599" y="1461"/>
                  </a:cubicBezTo>
                  <a:cubicBezTo>
                    <a:pt x="3078" y="2664"/>
                    <a:pt x="1911" y="4256"/>
                    <a:pt x="1274" y="6060"/>
                  </a:cubicBezTo>
                  <a:cubicBezTo>
                    <a:pt x="1097" y="6555"/>
                    <a:pt x="1" y="11437"/>
                    <a:pt x="461" y="11437"/>
                  </a:cubicBezTo>
                  <a:lnTo>
                    <a:pt x="20836" y="11437"/>
                  </a:lnTo>
                  <a:cubicBezTo>
                    <a:pt x="19315" y="7510"/>
                    <a:pt x="17263" y="3831"/>
                    <a:pt x="14716" y="471"/>
                  </a:cubicBezTo>
                  <a:cubicBezTo>
                    <a:pt x="14363" y="435"/>
                    <a:pt x="14009" y="400"/>
                    <a:pt x="13690" y="365"/>
                  </a:cubicBezTo>
                  <a:cubicBezTo>
                    <a:pt x="12227" y="207"/>
                    <a:pt x="10833" y="1"/>
                    <a:pt x="9485" y="1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5410825" y="4006001"/>
            <a:ext cx="2970600" cy="4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5410825" y="686750"/>
            <a:ext cx="2970600" cy="25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700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2pPr>
            <a:lvl3pPr lvl="2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3pPr>
            <a:lvl4pPr lvl="3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4pPr>
            <a:lvl5pPr lvl="4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5pPr>
            <a:lvl6pPr lvl="5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6pPr>
            <a:lvl7pPr lvl="6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7pPr>
            <a:lvl8pPr lvl="7">
              <a:spcBef>
                <a:spcPts val="1600"/>
              </a:spcBef>
              <a:spcAft>
                <a:spcPts val="0"/>
              </a:spcAft>
              <a:buSzPts val="300"/>
              <a:buNone/>
              <a:defRPr sz="300"/>
            </a:lvl8pPr>
            <a:lvl9pPr lvl="8">
              <a:spcBef>
                <a:spcPts val="1600"/>
              </a:spcBef>
              <a:spcAft>
                <a:spcPts val="1600"/>
              </a:spcAft>
              <a:buSzPts val="300"/>
              <a:buNone/>
              <a:defRPr sz="300"/>
            </a:lvl9pPr>
          </a:lstStyle>
          <a:p>
            <a:endParaRPr/>
          </a:p>
        </p:txBody>
      </p:sp>
      <p:grpSp>
        <p:nvGrpSpPr>
          <p:cNvPr id="133" name="Google Shape;133;p14"/>
          <p:cNvGrpSpPr/>
          <p:nvPr/>
        </p:nvGrpSpPr>
        <p:grpSpPr>
          <a:xfrm>
            <a:off x="0" y="-121125"/>
            <a:ext cx="2066700" cy="1236700"/>
            <a:chOff x="499875" y="1304575"/>
            <a:chExt cx="2066700" cy="1236700"/>
          </a:xfrm>
        </p:grpSpPr>
        <p:sp>
          <p:nvSpPr>
            <p:cNvPr id="134" name="Google Shape;134;p14"/>
            <p:cNvSpPr/>
            <p:nvPr/>
          </p:nvSpPr>
          <p:spPr>
            <a:xfrm>
              <a:off x="499875" y="1404500"/>
              <a:ext cx="628800" cy="1136775"/>
            </a:xfrm>
            <a:custGeom>
              <a:avLst/>
              <a:gdLst/>
              <a:ahLst/>
              <a:cxnLst/>
              <a:rect l="l" t="t" r="r" b="b"/>
              <a:pathLst>
                <a:path w="25152" h="45471" extrusionOk="0">
                  <a:moveTo>
                    <a:pt x="1" y="0"/>
                  </a:moveTo>
                  <a:lnTo>
                    <a:pt x="1" y="40574"/>
                  </a:lnTo>
                  <a:cubicBezTo>
                    <a:pt x="1" y="41777"/>
                    <a:pt x="2795" y="44005"/>
                    <a:pt x="3644" y="44571"/>
                  </a:cubicBezTo>
                  <a:cubicBezTo>
                    <a:pt x="4616" y="45195"/>
                    <a:pt x="5603" y="45471"/>
                    <a:pt x="6563" y="45471"/>
                  </a:cubicBezTo>
                  <a:cubicBezTo>
                    <a:pt x="8818" y="45471"/>
                    <a:pt x="10921" y="43946"/>
                    <a:pt x="12311" y="41812"/>
                  </a:cubicBezTo>
                  <a:cubicBezTo>
                    <a:pt x="14716" y="38027"/>
                    <a:pt x="16980" y="33641"/>
                    <a:pt x="20199" y="30316"/>
                  </a:cubicBezTo>
                  <a:cubicBezTo>
                    <a:pt x="20482" y="29997"/>
                    <a:pt x="20800" y="29679"/>
                    <a:pt x="21154" y="29396"/>
                  </a:cubicBezTo>
                  <a:cubicBezTo>
                    <a:pt x="21826" y="23665"/>
                    <a:pt x="24727" y="18289"/>
                    <a:pt x="24939" y="12487"/>
                  </a:cubicBezTo>
                  <a:cubicBezTo>
                    <a:pt x="25151" y="7960"/>
                    <a:pt x="23560" y="3573"/>
                    <a:pt x="20871" y="0"/>
                  </a:cubicBez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924375" y="1304575"/>
              <a:ext cx="1642200" cy="1192850"/>
            </a:xfrm>
            <a:custGeom>
              <a:avLst/>
              <a:gdLst/>
              <a:ahLst/>
              <a:cxnLst/>
              <a:rect l="l" t="t" r="r" b="b"/>
              <a:pathLst>
                <a:path w="65688" h="47714" extrusionOk="0">
                  <a:moveTo>
                    <a:pt x="65300" y="0"/>
                  </a:moveTo>
                  <a:lnTo>
                    <a:pt x="0" y="36"/>
                  </a:lnTo>
                  <a:lnTo>
                    <a:pt x="0" y="36"/>
                  </a:lnTo>
                  <a:cubicBezTo>
                    <a:pt x="531" y="36"/>
                    <a:pt x="1663" y="1486"/>
                    <a:pt x="1981" y="1804"/>
                  </a:cubicBezTo>
                  <a:cubicBezTo>
                    <a:pt x="2653" y="2476"/>
                    <a:pt x="3290" y="3219"/>
                    <a:pt x="3891" y="3997"/>
                  </a:cubicBezTo>
                  <a:lnTo>
                    <a:pt x="23524" y="3997"/>
                  </a:lnTo>
                  <a:cubicBezTo>
                    <a:pt x="25611" y="3997"/>
                    <a:pt x="24160" y="14999"/>
                    <a:pt x="23736" y="16272"/>
                  </a:cubicBezTo>
                  <a:cubicBezTo>
                    <a:pt x="22356" y="19916"/>
                    <a:pt x="19951" y="23064"/>
                    <a:pt x="16767" y="25292"/>
                  </a:cubicBezTo>
                  <a:cubicBezTo>
                    <a:pt x="12664" y="28122"/>
                    <a:pt x="7888" y="30033"/>
                    <a:pt x="4139" y="33393"/>
                  </a:cubicBezTo>
                  <a:cubicBezTo>
                    <a:pt x="4139" y="33570"/>
                    <a:pt x="4103" y="33782"/>
                    <a:pt x="4068" y="33959"/>
                  </a:cubicBezTo>
                  <a:cubicBezTo>
                    <a:pt x="3431" y="41175"/>
                    <a:pt x="7464" y="47260"/>
                    <a:pt x="14999" y="47684"/>
                  </a:cubicBezTo>
                  <a:cubicBezTo>
                    <a:pt x="15353" y="47704"/>
                    <a:pt x="15707" y="47714"/>
                    <a:pt x="16062" y="47714"/>
                  </a:cubicBezTo>
                  <a:cubicBezTo>
                    <a:pt x="19467" y="47714"/>
                    <a:pt x="22903" y="46828"/>
                    <a:pt x="26106" y="45738"/>
                  </a:cubicBezTo>
                  <a:cubicBezTo>
                    <a:pt x="31341" y="43934"/>
                    <a:pt x="36435" y="41670"/>
                    <a:pt x="41281" y="38982"/>
                  </a:cubicBezTo>
                  <a:cubicBezTo>
                    <a:pt x="44996" y="36930"/>
                    <a:pt x="48639" y="34454"/>
                    <a:pt x="52601" y="32792"/>
                  </a:cubicBezTo>
                  <a:cubicBezTo>
                    <a:pt x="55323" y="31693"/>
                    <a:pt x="58722" y="30806"/>
                    <a:pt x="61897" y="30806"/>
                  </a:cubicBezTo>
                  <a:cubicBezTo>
                    <a:pt x="63013" y="30806"/>
                    <a:pt x="64102" y="30916"/>
                    <a:pt x="65123" y="31164"/>
                  </a:cubicBezTo>
                  <a:cubicBezTo>
                    <a:pt x="65125" y="31165"/>
                    <a:pt x="65126" y="31165"/>
                    <a:pt x="65127" y="31165"/>
                  </a:cubicBezTo>
                  <a:cubicBezTo>
                    <a:pt x="65688" y="31165"/>
                    <a:pt x="65300" y="0"/>
                    <a:pt x="65300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1015450" y="1396550"/>
              <a:ext cx="549200" cy="742875"/>
            </a:xfrm>
            <a:custGeom>
              <a:avLst/>
              <a:gdLst/>
              <a:ahLst/>
              <a:cxnLst/>
              <a:rect l="l" t="t" r="r" b="b"/>
              <a:pathLst>
                <a:path w="21968" h="29715" extrusionOk="0">
                  <a:moveTo>
                    <a:pt x="1" y="0"/>
                  </a:moveTo>
                  <a:cubicBezTo>
                    <a:pt x="2689" y="3573"/>
                    <a:pt x="4528" y="8278"/>
                    <a:pt x="4352" y="12841"/>
                  </a:cubicBezTo>
                  <a:cubicBezTo>
                    <a:pt x="4104" y="18607"/>
                    <a:pt x="1203" y="23983"/>
                    <a:pt x="531" y="29714"/>
                  </a:cubicBezTo>
                  <a:cubicBezTo>
                    <a:pt x="4245" y="26354"/>
                    <a:pt x="9021" y="24443"/>
                    <a:pt x="13124" y="21613"/>
                  </a:cubicBezTo>
                  <a:cubicBezTo>
                    <a:pt x="16308" y="19385"/>
                    <a:pt x="18713" y="16237"/>
                    <a:pt x="20093" y="12593"/>
                  </a:cubicBezTo>
                  <a:cubicBezTo>
                    <a:pt x="20517" y="11355"/>
                    <a:pt x="21968" y="318"/>
                    <a:pt x="19881" y="318"/>
                  </a:cubicBezTo>
                  <a:cubicBezTo>
                    <a:pt x="19881" y="318"/>
                    <a:pt x="9905" y="0"/>
                    <a:pt x="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14"/>
          <p:cNvGrpSpPr/>
          <p:nvPr/>
        </p:nvGrpSpPr>
        <p:grpSpPr>
          <a:xfrm rot="-5400000">
            <a:off x="1913346" y="-321914"/>
            <a:ext cx="847718" cy="1369851"/>
            <a:chOff x="6130525" y="2382575"/>
            <a:chExt cx="1039125" cy="1679150"/>
          </a:xfrm>
        </p:grpSpPr>
        <p:sp>
          <p:nvSpPr>
            <p:cNvPr id="138" name="Google Shape;138;p14"/>
            <p:cNvSpPr/>
            <p:nvPr/>
          </p:nvSpPr>
          <p:spPr>
            <a:xfrm>
              <a:off x="6325075" y="3692300"/>
              <a:ext cx="587225" cy="359950"/>
            </a:xfrm>
            <a:custGeom>
              <a:avLst/>
              <a:gdLst/>
              <a:ahLst/>
              <a:cxnLst/>
              <a:rect l="l" t="t" r="r" b="b"/>
              <a:pathLst>
                <a:path w="23489" h="14398" extrusionOk="0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6130525" y="2382575"/>
              <a:ext cx="1039125" cy="1679150"/>
            </a:xfrm>
            <a:custGeom>
              <a:avLst/>
              <a:gdLst/>
              <a:ahLst/>
              <a:cxnLst/>
              <a:rect l="l" t="t" r="r" b="b"/>
              <a:pathLst>
                <a:path w="41565" h="67166" extrusionOk="0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6182700" y="2433000"/>
              <a:ext cx="508525" cy="535925"/>
            </a:xfrm>
            <a:custGeom>
              <a:avLst/>
              <a:gdLst/>
              <a:ahLst/>
              <a:cxnLst/>
              <a:rect l="l" t="t" r="r" b="b"/>
              <a:pathLst>
                <a:path w="20341" h="21437" extrusionOk="0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14"/>
          <p:cNvSpPr/>
          <p:nvPr/>
        </p:nvSpPr>
        <p:spPr>
          <a:xfrm>
            <a:off x="105500" y="4153475"/>
            <a:ext cx="979000" cy="893650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/>
          <p:nvPr/>
        </p:nvSpPr>
        <p:spPr>
          <a:xfrm>
            <a:off x="587475" y="4489725"/>
            <a:ext cx="508525" cy="535925"/>
          </a:xfrm>
          <a:custGeom>
            <a:avLst/>
            <a:gdLst/>
            <a:ahLst/>
            <a:cxnLst/>
            <a:rect l="l" t="t" r="r" b="b"/>
            <a:pathLst>
              <a:path w="20341" h="21437" extrusionOk="0">
                <a:moveTo>
                  <a:pt x="19880" y="0"/>
                </a:moveTo>
                <a:cubicBezTo>
                  <a:pt x="17687" y="637"/>
                  <a:pt x="15565" y="1521"/>
                  <a:pt x="13584" y="2653"/>
                </a:cubicBezTo>
                <a:cubicBezTo>
                  <a:pt x="6615" y="6580"/>
                  <a:pt x="1946" y="13796"/>
                  <a:pt x="0" y="21437"/>
                </a:cubicBezTo>
                <a:lnTo>
                  <a:pt x="6544" y="20694"/>
                </a:lnTo>
                <a:cubicBezTo>
                  <a:pt x="8348" y="20446"/>
                  <a:pt x="10223" y="20234"/>
                  <a:pt x="11850" y="19385"/>
                </a:cubicBezTo>
                <a:lnTo>
                  <a:pt x="11886" y="19385"/>
                </a:lnTo>
                <a:cubicBezTo>
                  <a:pt x="16307" y="17086"/>
                  <a:pt x="19314" y="11143"/>
                  <a:pt x="20022" y="6403"/>
                </a:cubicBezTo>
                <a:cubicBezTo>
                  <a:pt x="20340" y="4280"/>
                  <a:pt x="20269" y="2087"/>
                  <a:pt x="1988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4"/>
          <p:cNvSpPr/>
          <p:nvPr/>
        </p:nvSpPr>
        <p:spPr>
          <a:xfrm rot="5400000">
            <a:off x="8220520" y="4001729"/>
            <a:ext cx="1501265" cy="784145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4"/>
          <p:cNvSpPr/>
          <p:nvPr/>
        </p:nvSpPr>
        <p:spPr>
          <a:xfrm rot="5400000">
            <a:off x="8698759" y="3789213"/>
            <a:ext cx="573696" cy="43685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ONE_COLUMN_TEXT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9"/>
          <p:cNvSpPr txBox="1">
            <a:spLocks noGrp="1"/>
          </p:cNvSpPr>
          <p:nvPr>
            <p:ph type="title"/>
          </p:nvPr>
        </p:nvSpPr>
        <p:spPr>
          <a:xfrm>
            <a:off x="716050" y="539496"/>
            <a:ext cx="2553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204" name="Google Shape;204;p19"/>
          <p:cNvGrpSpPr/>
          <p:nvPr/>
        </p:nvGrpSpPr>
        <p:grpSpPr>
          <a:xfrm>
            <a:off x="8166950" y="-128750"/>
            <a:ext cx="1009050" cy="527050"/>
            <a:chOff x="6268475" y="1301925"/>
            <a:chExt cx="1009050" cy="527050"/>
          </a:xfrm>
        </p:grpSpPr>
        <p:sp>
          <p:nvSpPr>
            <p:cNvPr id="205" name="Google Shape;205;p19"/>
            <p:cNvSpPr/>
            <p:nvPr/>
          </p:nvSpPr>
          <p:spPr>
            <a:xfrm>
              <a:off x="6268475" y="1301925"/>
              <a:ext cx="1009050" cy="527050"/>
            </a:xfrm>
            <a:custGeom>
              <a:avLst/>
              <a:gdLst/>
              <a:ahLst/>
              <a:cxnLst/>
              <a:rect l="l" t="t" r="r" b="b"/>
              <a:pathLst>
                <a:path w="40362" h="21082" extrusionOk="0">
                  <a:moveTo>
                    <a:pt x="0" y="0"/>
                  </a:moveTo>
                  <a:cubicBezTo>
                    <a:pt x="602" y="1486"/>
                    <a:pt x="1274" y="2901"/>
                    <a:pt x="2052" y="4280"/>
                  </a:cubicBezTo>
                  <a:lnTo>
                    <a:pt x="16874" y="4280"/>
                  </a:lnTo>
                  <a:cubicBezTo>
                    <a:pt x="17510" y="8631"/>
                    <a:pt x="16378" y="12876"/>
                    <a:pt x="13549" y="16024"/>
                  </a:cubicBezTo>
                  <a:cubicBezTo>
                    <a:pt x="16838" y="18005"/>
                    <a:pt x="20446" y="19350"/>
                    <a:pt x="24161" y="20057"/>
                  </a:cubicBezTo>
                  <a:cubicBezTo>
                    <a:pt x="28167" y="20832"/>
                    <a:pt x="32294" y="21082"/>
                    <a:pt x="36390" y="21082"/>
                  </a:cubicBezTo>
                  <a:cubicBezTo>
                    <a:pt x="37719" y="21082"/>
                    <a:pt x="39045" y="21055"/>
                    <a:pt x="40362" y="21012"/>
                  </a:cubicBezTo>
                  <a:lnTo>
                    <a:pt x="403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6320650" y="1408925"/>
              <a:ext cx="385600" cy="293625"/>
            </a:xfrm>
            <a:custGeom>
              <a:avLst/>
              <a:gdLst/>
              <a:ahLst/>
              <a:cxnLst/>
              <a:rect l="l" t="t" r="r" b="b"/>
              <a:pathLst>
                <a:path w="15424" h="11745" extrusionOk="0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19"/>
          <p:cNvGrpSpPr/>
          <p:nvPr/>
        </p:nvGrpSpPr>
        <p:grpSpPr>
          <a:xfrm rot="-5400000">
            <a:off x="-457762" y="4032513"/>
            <a:ext cx="1592725" cy="754900"/>
            <a:chOff x="5113525" y="1408925"/>
            <a:chExt cx="1592725" cy="754900"/>
          </a:xfrm>
        </p:grpSpPr>
        <p:sp>
          <p:nvSpPr>
            <p:cNvPr id="208" name="Google Shape;208;p19"/>
            <p:cNvSpPr/>
            <p:nvPr/>
          </p:nvSpPr>
          <p:spPr>
            <a:xfrm>
              <a:off x="5113525" y="1408925"/>
              <a:ext cx="1493675" cy="754900"/>
            </a:xfrm>
            <a:custGeom>
              <a:avLst/>
              <a:gdLst/>
              <a:ahLst/>
              <a:cxnLst/>
              <a:rect l="l" t="t" r="r" b="b"/>
              <a:pathLst>
                <a:path w="59747" h="30196" extrusionOk="0">
                  <a:moveTo>
                    <a:pt x="0" y="0"/>
                  </a:moveTo>
                  <a:lnTo>
                    <a:pt x="0" y="30139"/>
                  </a:lnTo>
                  <a:cubicBezTo>
                    <a:pt x="0" y="30178"/>
                    <a:pt x="76" y="30196"/>
                    <a:pt x="215" y="30196"/>
                  </a:cubicBezTo>
                  <a:cubicBezTo>
                    <a:pt x="1725" y="30196"/>
                    <a:pt x="10684" y="28099"/>
                    <a:pt x="11461" y="27839"/>
                  </a:cubicBezTo>
                  <a:cubicBezTo>
                    <a:pt x="15671" y="26495"/>
                    <a:pt x="19986" y="24762"/>
                    <a:pt x="23701" y="22286"/>
                  </a:cubicBezTo>
                  <a:cubicBezTo>
                    <a:pt x="28511" y="19138"/>
                    <a:pt x="33428" y="18076"/>
                    <a:pt x="39124" y="17829"/>
                  </a:cubicBezTo>
                  <a:cubicBezTo>
                    <a:pt x="45208" y="17546"/>
                    <a:pt x="51964" y="17546"/>
                    <a:pt x="57200" y="14008"/>
                  </a:cubicBezTo>
                  <a:cubicBezTo>
                    <a:pt x="58155" y="13372"/>
                    <a:pt x="59004" y="12593"/>
                    <a:pt x="59747" y="11744"/>
                  </a:cubicBezTo>
                  <a:cubicBezTo>
                    <a:pt x="54971" y="8879"/>
                    <a:pt x="51009" y="4847"/>
                    <a:pt x="48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9"/>
            <p:cNvSpPr/>
            <p:nvPr/>
          </p:nvSpPr>
          <p:spPr>
            <a:xfrm>
              <a:off x="6320650" y="1408925"/>
              <a:ext cx="385600" cy="293625"/>
            </a:xfrm>
            <a:custGeom>
              <a:avLst/>
              <a:gdLst/>
              <a:ahLst/>
              <a:cxnLst/>
              <a:rect l="l" t="t" r="r" b="b"/>
              <a:pathLst>
                <a:path w="15424" h="11745" extrusionOk="0">
                  <a:moveTo>
                    <a:pt x="0" y="0"/>
                  </a:moveTo>
                  <a:cubicBezTo>
                    <a:pt x="2724" y="4847"/>
                    <a:pt x="6686" y="8879"/>
                    <a:pt x="11497" y="11744"/>
                  </a:cubicBezTo>
                  <a:cubicBezTo>
                    <a:pt x="14291" y="8596"/>
                    <a:pt x="15423" y="4351"/>
                    <a:pt x="14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>
            <a:spLocks noGrp="1"/>
          </p:cNvSpPr>
          <p:nvPr>
            <p:ph type="title"/>
          </p:nvPr>
        </p:nvSpPr>
        <p:spPr>
          <a:xfrm>
            <a:off x="2412150" y="539496"/>
            <a:ext cx="4319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1"/>
          </p:nvPr>
        </p:nvSpPr>
        <p:spPr>
          <a:xfrm>
            <a:off x="1097249" y="1496110"/>
            <a:ext cx="15792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0"/>
          <p:cNvSpPr txBox="1">
            <a:spLocks noGrp="1"/>
          </p:cNvSpPr>
          <p:nvPr>
            <p:ph type="subTitle" idx="2"/>
          </p:nvPr>
        </p:nvSpPr>
        <p:spPr>
          <a:xfrm>
            <a:off x="716250" y="2185660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3"/>
          </p:nvPr>
        </p:nvSpPr>
        <p:spPr>
          <a:xfrm>
            <a:off x="6661463" y="1496110"/>
            <a:ext cx="15819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subTitle" idx="4"/>
          </p:nvPr>
        </p:nvSpPr>
        <p:spPr>
          <a:xfrm>
            <a:off x="6297150" y="2185660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5"/>
          </p:nvPr>
        </p:nvSpPr>
        <p:spPr>
          <a:xfrm>
            <a:off x="1097250" y="3200920"/>
            <a:ext cx="11949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subTitle" idx="6"/>
          </p:nvPr>
        </p:nvSpPr>
        <p:spPr>
          <a:xfrm>
            <a:off x="716250" y="3888622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7"/>
          </p:nvPr>
        </p:nvSpPr>
        <p:spPr>
          <a:xfrm>
            <a:off x="6661463" y="3200920"/>
            <a:ext cx="15819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subTitle" idx="8"/>
          </p:nvPr>
        </p:nvSpPr>
        <p:spPr>
          <a:xfrm>
            <a:off x="6297150" y="3888622"/>
            <a:ext cx="2130600" cy="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title" idx="9" hasCustomPrompt="1"/>
          </p:nvPr>
        </p:nvSpPr>
        <p:spPr>
          <a:xfrm>
            <a:off x="716250" y="1481479"/>
            <a:ext cx="4662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1" name="Google Shape;221;p20"/>
          <p:cNvSpPr txBox="1">
            <a:spLocks noGrp="1"/>
          </p:cNvSpPr>
          <p:nvPr>
            <p:ph type="title" idx="13" hasCustomPrompt="1"/>
          </p:nvPr>
        </p:nvSpPr>
        <p:spPr>
          <a:xfrm>
            <a:off x="6297150" y="1481471"/>
            <a:ext cx="4653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2" name="Google Shape;222;p20"/>
          <p:cNvSpPr txBox="1">
            <a:spLocks noGrp="1"/>
          </p:cNvSpPr>
          <p:nvPr>
            <p:ph type="title" idx="14" hasCustomPrompt="1"/>
          </p:nvPr>
        </p:nvSpPr>
        <p:spPr>
          <a:xfrm>
            <a:off x="716250" y="3185876"/>
            <a:ext cx="4662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3" name="Google Shape;223;p20"/>
          <p:cNvSpPr txBox="1">
            <a:spLocks noGrp="1"/>
          </p:cNvSpPr>
          <p:nvPr>
            <p:ph type="title" idx="15" hasCustomPrompt="1"/>
          </p:nvPr>
        </p:nvSpPr>
        <p:spPr>
          <a:xfrm>
            <a:off x="6297150" y="3185870"/>
            <a:ext cx="465300" cy="4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24" name="Google Shape;224;p20"/>
          <p:cNvSpPr/>
          <p:nvPr/>
        </p:nvSpPr>
        <p:spPr>
          <a:xfrm>
            <a:off x="8204100" y="-100825"/>
            <a:ext cx="1009050" cy="527050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"/>
          <p:cNvSpPr/>
          <p:nvPr/>
        </p:nvSpPr>
        <p:spPr>
          <a:xfrm>
            <a:off x="8256275" y="6175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0"/>
          <p:cNvSpPr/>
          <p:nvPr/>
        </p:nvSpPr>
        <p:spPr>
          <a:xfrm>
            <a:off x="-589400" y="-708725"/>
            <a:ext cx="1200975" cy="2428325"/>
          </a:xfrm>
          <a:custGeom>
            <a:avLst/>
            <a:gdLst/>
            <a:ahLst/>
            <a:cxnLst/>
            <a:rect l="l" t="t" r="r" b="b"/>
            <a:pathLst>
              <a:path w="48039" h="97133" extrusionOk="0">
                <a:moveTo>
                  <a:pt x="429" y="0"/>
                </a:moveTo>
                <a:cubicBezTo>
                  <a:pt x="160" y="0"/>
                  <a:pt x="1" y="52"/>
                  <a:pt x="1" y="173"/>
                </a:cubicBezTo>
                <a:cubicBezTo>
                  <a:pt x="1" y="633"/>
                  <a:pt x="72" y="62077"/>
                  <a:pt x="72" y="90447"/>
                </a:cubicBezTo>
                <a:cubicBezTo>
                  <a:pt x="5166" y="92004"/>
                  <a:pt x="10578" y="94161"/>
                  <a:pt x="14929" y="97133"/>
                </a:cubicBezTo>
                <a:cubicBezTo>
                  <a:pt x="32085" y="84115"/>
                  <a:pt x="48039" y="60875"/>
                  <a:pt x="31413" y="41278"/>
                </a:cubicBezTo>
                <a:cubicBezTo>
                  <a:pt x="28052" y="37281"/>
                  <a:pt x="24055" y="33885"/>
                  <a:pt x="21119" y="29604"/>
                </a:cubicBezTo>
                <a:cubicBezTo>
                  <a:pt x="18218" y="25324"/>
                  <a:pt x="17263" y="20372"/>
                  <a:pt x="16450" y="15384"/>
                </a:cubicBezTo>
                <a:cubicBezTo>
                  <a:pt x="15919" y="12201"/>
                  <a:pt x="15282" y="8982"/>
                  <a:pt x="13584" y="6258"/>
                </a:cubicBezTo>
                <a:cubicBezTo>
                  <a:pt x="11851" y="3463"/>
                  <a:pt x="9623" y="2367"/>
                  <a:pt x="6616" y="1482"/>
                </a:cubicBezTo>
                <a:cubicBezTo>
                  <a:pt x="6024" y="1334"/>
                  <a:pt x="1800" y="0"/>
                  <a:pt x="429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-590275" y="1550675"/>
            <a:ext cx="374100" cy="365975"/>
          </a:xfrm>
          <a:custGeom>
            <a:avLst/>
            <a:gdLst/>
            <a:ahLst/>
            <a:cxnLst/>
            <a:rect l="l" t="t" r="r" b="b"/>
            <a:pathLst>
              <a:path w="14964" h="14639" extrusionOk="0">
                <a:moveTo>
                  <a:pt x="1" y="0"/>
                </a:moveTo>
                <a:lnTo>
                  <a:pt x="1" y="14539"/>
                </a:lnTo>
                <a:cubicBezTo>
                  <a:pt x="1" y="14607"/>
                  <a:pt x="63" y="14639"/>
                  <a:pt x="178" y="14639"/>
                </a:cubicBezTo>
                <a:cubicBezTo>
                  <a:pt x="1427" y="14639"/>
                  <a:pt x="8883" y="10907"/>
                  <a:pt x="9304" y="10648"/>
                </a:cubicBezTo>
                <a:cubicBezTo>
                  <a:pt x="11179" y="9481"/>
                  <a:pt x="13054" y="8172"/>
                  <a:pt x="14964" y="6757"/>
                </a:cubicBezTo>
                <a:cubicBezTo>
                  <a:pt x="10577" y="3785"/>
                  <a:pt x="5094" y="1557"/>
                  <a:pt x="1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716250" y="540608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47" name="Google Shape;247;p23"/>
          <p:cNvSpPr/>
          <p:nvPr/>
        </p:nvSpPr>
        <p:spPr>
          <a:xfrm rot="1217872" flipH="1">
            <a:off x="8321229" y="-28425"/>
            <a:ext cx="1493672" cy="754898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1217948" flipH="1">
            <a:off x="7082284" y="-477709"/>
            <a:ext cx="1422297" cy="742898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1217948" flipH="1">
            <a:off x="7839205" y="100054"/>
            <a:ext cx="2105396" cy="1064062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3"/>
          <p:cNvSpPr/>
          <p:nvPr/>
        </p:nvSpPr>
        <p:spPr>
          <a:xfrm rot="1217948" flipH="1">
            <a:off x="7869547" y="-199119"/>
            <a:ext cx="543519" cy="413876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_1_2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8"/>
          <p:cNvSpPr txBox="1">
            <a:spLocks noGrp="1"/>
          </p:cNvSpPr>
          <p:nvPr>
            <p:ph type="title"/>
          </p:nvPr>
        </p:nvSpPr>
        <p:spPr>
          <a:xfrm>
            <a:off x="3453003" y="3905900"/>
            <a:ext cx="47520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05" name="Google Shape;305;p28"/>
          <p:cNvSpPr txBox="1">
            <a:spLocks noGrp="1"/>
          </p:cNvSpPr>
          <p:nvPr>
            <p:ph type="title" idx="2" hasCustomPrompt="1"/>
          </p:nvPr>
        </p:nvSpPr>
        <p:spPr>
          <a:xfrm>
            <a:off x="716250" y="543200"/>
            <a:ext cx="2959500" cy="15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6" name="Google Shape;306;p28"/>
          <p:cNvSpPr/>
          <p:nvPr/>
        </p:nvSpPr>
        <p:spPr>
          <a:xfrm flipH="1">
            <a:off x="5782" y="4440953"/>
            <a:ext cx="778410" cy="545373"/>
          </a:xfrm>
          <a:custGeom>
            <a:avLst/>
            <a:gdLst/>
            <a:ahLst/>
            <a:cxnLst/>
            <a:rect l="l" t="t" r="r" b="b"/>
            <a:pathLst>
              <a:path w="28830" h="20199" extrusionOk="0">
                <a:moveTo>
                  <a:pt x="16294" y="0"/>
                </a:moveTo>
                <a:cubicBezTo>
                  <a:pt x="11568" y="0"/>
                  <a:pt x="7077" y="1785"/>
                  <a:pt x="3750" y="5354"/>
                </a:cubicBezTo>
                <a:cubicBezTo>
                  <a:pt x="2229" y="6981"/>
                  <a:pt x="991" y="8785"/>
                  <a:pt x="0" y="10766"/>
                </a:cubicBezTo>
                <a:cubicBezTo>
                  <a:pt x="7932" y="16593"/>
                  <a:pt x="18027" y="20199"/>
                  <a:pt x="26488" y="20199"/>
                </a:cubicBezTo>
                <a:cubicBezTo>
                  <a:pt x="27272" y="20199"/>
                  <a:pt x="28042" y="20168"/>
                  <a:pt x="28795" y="20105"/>
                </a:cubicBezTo>
                <a:cubicBezTo>
                  <a:pt x="28795" y="20105"/>
                  <a:pt x="28795" y="13454"/>
                  <a:pt x="28830" y="4186"/>
                </a:cubicBezTo>
                <a:cubicBezTo>
                  <a:pt x="27627" y="1180"/>
                  <a:pt x="21118" y="437"/>
                  <a:pt x="18713" y="154"/>
                </a:cubicBezTo>
                <a:cubicBezTo>
                  <a:pt x="17903" y="51"/>
                  <a:pt x="17095" y="0"/>
                  <a:pt x="16294" y="0"/>
                </a:cubicBezTo>
                <a:close/>
              </a:path>
            </a:pathLst>
          </a:custGeom>
          <a:solidFill>
            <a:srgbClr val="3034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8"/>
          <p:cNvSpPr/>
          <p:nvPr/>
        </p:nvSpPr>
        <p:spPr>
          <a:xfrm flipH="1">
            <a:off x="48" y="3018125"/>
            <a:ext cx="1207278" cy="1713447"/>
          </a:xfrm>
          <a:custGeom>
            <a:avLst/>
            <a:gdLst/>
            <a:ahLst/>
            <a:cxnLst/>
            <a:rect l="l" t="t" r="r" b="b"/>
            <a:pathLst>
              <a:path w="44714" h="63461" extrusionOk="0">
                <a:moveTo>
                  <a:pt x="44713" y="1"/>
                </a:moveTo>
                <a:cubicBezTo>
                  <a:pt x="44678" y="7040"/>
                  <a:pt x="34879" y="11992"/>
                  <a:pt x="29502" y="14150"/>
                </a:cubicBezTo>
                <a:cubicBezTo>
                  <a:pt x="27415" y="14964"/>
                  <a:pt x="25258" y="15671"/>
                  <a:pt x="23100" y="16343"/>
                </a:cubicBezTo>
                <a:cubicBezTo>
                  <a:pt x="23595" y="17015"/>
                  <a:pt x="24019" y="17723"/>
                  <a:pt x="24373" y="18466"/>
                </a:cubicBezTo>
                <a:cubicBezTo>
                  <a:pt x="25541" y="21083"/>
                  <a:pt x="25682" y="24055"/>
                  <a:pt x="24798" y="26778"/>
                </a:cubicBezTo>
                <a:cubicBezTo>
                  <a:pt x="23666" y="30245"/>
                  <a:pt x="20836" y="33004"/>
                  <a:pt x="17475" y="34455"/>
                </a:cubicBezTo>
                <a:cubicBezTo>
                  <a:pt x="15798" y="35190"/>
                  <a:pt x="13648" y="35654"/>
                  <a:pt x="11545" y="35654"/>
                </a:cubicBezTo>
                <a:cubicBezTo>
                  <a:pt x="9702" y="35654"/>
                  <a:pt x="7895" y="35297"/>
                  <a:pt x="6474" y="34455"/>
                </a:cubicBezTo>
                <a:lnTo>
                  <a:pt x="6439" y="34455"/>
                </a:lnTo>
                <a:cubicBezTo>
                  <a:pt x="5342" y="33782"/>
                  <a:pt x="4493" y="32757"/>
                  <a:pt x="3679" y="31731"/>
                </a:cubicBezTo>
                <a:lnTo>
                  <a:pt x="3644" y="31695"/>
                </a:lnTo>
                <a:cubicBezTo>
                  <a:pt x="3113" y="33146"/>
                  <a:pt x="2689" y="34631"/>
                  <a:pt x="2371" y="36152"/>
                </a:cubicBezTo>
                <a:cubicBezTo>
                  <a:pt x="1" y="46835"/>
                  <a:pt x="6403" y="56669"/>
                  <a:pt x="15636" y="63461"/>
                </a:cubicBezTo>
                <a:cubicBezTo>
                  <a:pt x="16626" y="61515"/>
                  <a:pt x="17900" y="59676"/>
                  <a:pt x="19385" y="58049"/>
                </a:cubicBezTo>
                <a:cubicBezTo>
                  <a:pt x="22763" y="54488"/>
                  <a:pt x="27293" y="52708"/>
                  <a:pt x="32052" y="52708"/>
                </a:cubicBezTo>
                <a:cubicBezTo>
                  <a:pt x="32824" y="52708"/>
                  <a:pt x="33603" y="52755"/>
                  <a:pt x="34384" y="52849"/>
                </a:cubicBezTo>
                <a:cubicBezTo>
                  <a:pt x="36754" y="53132"/>
                  <a:pt x="43263" y="53910"/>
                  <a:pt x="44501" y="56881"/>
                </a:cubicBezTo>
                <a:cubicBezTo>
                  <a:pt x="44572" y="35454"/>
                  <a:pt x="44713" y="30"/>
                  <a:pt x="44713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8"/>
          <p:cNvSpPr/>
          <p:nvPr/>
        </p:nvSpPr>
        <p:spPr>
          <a:xfrm flipH="1">
            <a:off x="583631" y="3293213"/>
            <a:ext cx="743094" cy="580716"/>
          </a:xfrm>
          <a:custGeom>
            <a:avLst/>
            <a:gdLst/>
            <a:ahLst/>
            <a:cxnLst/>
            <a:rect l="l" t="t" r="r" b="b"/>
            <a:pathLst>
              <a:path w="27522" h="21508" extrusionOk="0">
                <a:moveTo>
                  <a:pt x="13885" y="0"/>
                </a:moveTo>
                <a:cubicBezTo>
                  <a:pt x="11736" y="0"/>
                  <a:pt x="9587" y="354"/>
                  <a:pt x="7535" y="1061"/>
                </a:cubicBezTo>
                <a:cubicBezTo>
                  <a:pt x="5519" y="1663"/>
                  <a:pt x="3715" y="2795"/>
                  <a:pt x="2265" y="4280"/>
                </a:cubicBezTo>
                <a:cubicBezTo>
                  <a:pt x="850" y="5801"/>
                  <a:pt x="1" y="7924"/>
                  <a:pt x="284" y="9940"/>
                </a:cubicBezTo>
                <a:cubicBezTo>
                  <a:pt x="567" y="11956"/>
                  <a:pt x="1840" y="13619"/>
                  <a:pt x="3114" y="15175"/>
                </a:cubicBezTo>
                <a:lnTo>
                  <a:pt x="8101" y="21507"/>
                </a:lnTo>
                <a:cubicBezTo>
                  <a:pt x="9057" y="18784"/>
                  <a:pt x="10507" y="16307"/>
                  <a:pt x="12382" y="14150"/>
                </a:cubicBezTo>
                <a:cubicBezTo>
                  <a:pt x="16450" y="9657"/>
                  <a:pt x="21968" y="7889"/>
                  <a:pt x="27522" y="6155"/>
                </a:cubicBezTo>
                <a:cubicBezTo>
                  <a:pt x="25647" y="3750"/>
                  <a:pt x="23100" y="1981"/>
                  <a:pt x="20235" y="1061"/>
                </a:cubicBezTo>
                <a:cubicBezTo>
                  <a:pt x="18183" y="354"/>
                  <a:pt x="16034" y="0"/>
                  <a:pt x="13885" y="0"/>
                </a:cubicBez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8"/>
          <p:cNvSpPr/>
          <p:nvPr/>
        </p:nvSpPr>
        <p:spPr>
          <a:xfrm flipH="1">
            <a:off x="512936" y="3459406"/>
            <a:ext cx="595053" cy="520344"/>
          </a:xfrm>
          <a:custGeom>
            <a:avLst/>
            <a:gdLst/>
            <a:ahLst/>
            <a:cxnLst/>
            <a:rect l="l" t="t" r="r" b="b"/>
            <a:pathLst>
              <a:path w="22039" h="19272" extrusionOk="0">
                <a:moveTo>
                  <a:pt x="19421" y="0"/>
                </a:moveTo>
                <a:cubicBezTo>
                  <a:pt x="13867" y="1734"/>
                  <a:pt x="8384" y="3502"/>
                  <a:pt x="4281" y="7995"/>
                </a:cubicBezTo>
                <a:cubicBezTo>
                  <a:pt x="2406" y="10152"/>
                  <a:pt x="920" y="12629"/>
                  <a:pt x="0" y="15352"/>
                </a:cubicBezTo>
                <a:cubicBezTo>
                  <a:pt x="814" y="16378"/>
                  <a:pt x="1663" y="17439"/>
                  <a:pt x="2795" y="18112"/>
                </a:cubicBezTo>
                <a:cubicBezTo>
                  <a:pt x="4221" y="18931"/>
                  <a:pt x="6011" y="19272"/>
                  <a:pt x="7835" y="19272"/>
                </a:cubicBezTo>
                <a:cubicBezTo>
                  <a:pt x="9948" y="19272"/>
                  <a:pt x="12106" y="18814"/>
                  <a:pt x="13796" y="18112"/>
                </a:cubicBezTo>
                <a:cubicBezTo>
                  <a:pt x="17157" y="16661"/>
                  <a:pt x="19987" y="13902"/>
                  <a:pt x="21119" y="10400"/>
                </a:cubicBezTo>
                <a:cubicBezTo>
                  <a:pt x="22038" y="7676"/>
                  <a:pt x="21862" y="4740"/>
                  <a:pt x="20694" y="2123"/>
                </a:cubicBezTo>
                <a:cubicBezTo>
                  <a:pt x="20340" y="1380"/>
                  <a:pt x="19916" y="637"/>
                  <a:pt x="19421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8"/>
          <p:cNvSpPr/>
          <p:nvPr/>
        </p:nvSpPr>
        <p:spPr>
          <a:xfrm>
            <a:off x="8199150" y="-158428"/>
            <a:ext cx="1009050" cy="527050"/>
          </a:xfrm>
          <a:custGeom>
            <a:avLst/>
            <a:gdLst/>
            <a:ahLst/>
            <a:cxnLst/>
            <a:rect l="l" t="t" r="r" b="b"/>
            <a:pathLst>
              <a:path w="40362" h="21082" extrusionOk="0">
                <a:moveTo>
                  <a:pt x="0" y="0"/>
                </a:moveTo>
                <a:cubicBezTo>
                  <a:pt x="602" y="1486"/>
                  <a:pt x="1274" y="2901"/>
                  <a:pt x="2052" y="4280"/>
                </a:cubicBezTo>
                <a:lnTo>
                  <a:pt x="16874" y="4280"/>
                </a:lnTo>
                <a:cubicBezTo>
                  <a:pt x="17510" y="8631"/>
                  <a:pt x="16378" y="12876"/>
                  <a:pt x="13549" y="16024"/>
                </a:cubicBezTo>
                <a:cubicBezTo>
                  <a:pt x="16838" y="18005"/>
                  <a:pt x="20446" y="19350"/>
                  <a:pt x="24161" y="20057"/>
                </a:cubicBezTo>
                <a:cubicBezTo>
                  <a:pt x="28167" y="20832"/>
                  <a:pt x="32294" y="21082"/>
                  <a:pt x="36390" y="21082"/>
                </a:cubicBezTo>
                <a:cubicBezTo>
                  <a:pt x="37719" y="21082"/>
                  <a:pt x="39045" y="21055"/>
                  <a:pt x="40362" y="21012"/>
                </a:cubicBezTo>
                <a:lnTo>
                  <a:pt x="40362" y="0"/>
                </a:lnTo>
                <a:close/>
              </a:path>
            </a:pathLst>
          </a:custGeom>
          <a:solidFill>
            <a:srgbClr val="CAD5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8"/>
          <p:cNvSpPr/>
          <p:nvPr/>
        </p:nvSpPr>
        <p:spPr>
          <a:xfrm>
            <a:off x="7044200" y="-51428"/>
            <a:ext cx="1493675" cy="754900"/>
          </a:xfrm>
          <a:custGeom>
            <a:avLst/>
            <a:gdLst/>
            <a:ahLst/>
            <a:cxnLst/>
            <a:rect l="l" t="t" r="r" b="b"/>
            <a:pathLst>
              <a:path w="59747" h="30196" extrusionOk="0">
                <a:moveTo>
                  <a:pt x="0" y="0"/>
                </a:moveTo>
                <a:lnTo>
                  <a:pt x="0" y="30139"/>
                </a:lnTo>
                <a:cubicBezTo>
                  <a:pt x="0" y="30178"/>
                  <a:pt x="76" y="30196"/>
                  <a:pt x="215" y="30196"/>
                </a:cubicBezTo>
                <a:cubicBezTo>
                  <a:pt x="1725" y="30196"/>
                  <a:pt x="10684" y="28099"/>
                  <a:pt x="11461" y="27839"/>
                </a:cubicBezTo>
                <a:cubicBezTo>
                  <a:pt x="15671" y="26495"/>
                  <a:pt x="19986" y="24762"/>
                  <a:pt x="23701" y="22286"/>
                </a:cubicBezTo>
                <a:cubicBezTo>
                  <a:pt x="28511" y="19138"/>
                  <a:pt x="33428" y="18076"/>
                  <a:pt x="39124" y="17829"/>
                </a:cubicBezTo>
                <a:cubicBezTo>
                  <a:pt x="45208" y="17546"/>
                  <a:pt x="51964" y="17546"/>
                  <a:pt x="57200" y="14008"/>
                </a:cubicBezTo>
                <a:cubicBezTo>
                  <a:pt x="58155" y="13372"/>
                  <a:pt x="59004" y="12593"/>
                  <a:pt x="59747" y="11744"/>
                </a:cubicBezTo>
                <a:cubicBezTo>
                  <a:pt x="54971" y="8879"/>
                  <a:pt x="51009" y="4847"/>
                  <a:pt x="48250" y="0"/>
                </a:cubicBezTo>
                <a:close/>
              </a:path>
            </a:pathLst>
          </a:custGeom>
          <a:solidFill>
            <a:srgbClr val="FFD8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8"/>
          <p:cNvSpPr/>
          <p:nvPr/>
        </p:nvSpPr>
        <p:spPr>
          <a:xfrm>
            <a:off x="8251325" y="-51428"/>
            <a:ext cx="385600" cy="293625"/>
          </a:xfrm>
          <a:custGeom>
            <a:avLst/>
            <a:gdLst/>
            <a:ahLst/>
            <a:cxnLst/>
            <a:rect l="l" t="t" r="r" b="b"/>
            <a:pathLst>
              <a:path w="15424" h="11745" extrusionOk="0">
                <a:moveTo>
                  <a:pt x="0" y="0"/>
                </a:moveTo>
                <a:cubicBezTo>
                  <a:pt x="2724" y="4847"/>
                  <a:pt x="6686" y="8879"/>
                  <a:pt x="11497" y="11744"/>
                </a:cubicBezTo>
                <a:cubicBezTo>
                  <a:pt x="14291" y="8596"/>
                  <a:pt x="15423" y="4351"/>
                  <a:pt x="14787" y="0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8"/>
          <p:cNvSpPr/>
          <p:nvPr/>
        </p:nvSpPr>
        <p:spPr>
          <a:xfrm rot="-6359726">
            <a:off x="6196703" y="-628312"/>
            <a:ext cx="1197772" cy="1829997"/>
          </a:xfrm>
          <a:custGeom>
            <a:avLst/>
            <a:gdLst/>
            <a:ahLst/>
            <a:cxnLst/>
            <a:rect l="l" t="t" r="r" b="b"/>
            <a:pathLst>
              <a:path w="40080" h="64318" extrusionOk="0">
                <a:moveTo>
                  <a:pt x="38384" y="1"/>
                </a:moveTo>
                <a:cubicBezTo>
                  <a:pt x="35907" y="1"/>
                  <a:pt x="31554" y="296"/>
                  <a:pt x="31201" y="321"/>
                </a:cubicBezTo>
                <a:cubicBezTo>
                  <a:pt x="24833" y="1064"/>
                  <a:pt x="18537" y="3187"/>
                  <a:pt x="13337" y="7042"/>
                </a:cubicBezTo>
                <a:cubicBezTo>
                  <a:pt x="10648" y="9059"/>
                  <a:pt x="8278" y="11499"/>
                  <a:pt x="6368" y="14294"/>
                </a:cubicBezTo>
                <a:cubicBezTo>
                  <a:pt x="8597" y="15284"/>
                  <a:pt x="10578" y="16735"/>
                  <a:pt x="12205" y="18574"/>
                </a:cubicBezTo>
                <a:cubicBezTo>
                  <a:pt x="15884" y="22854"/>
                  <a:pt x="11922" y="29682"/>
                  <a:pt x="8385" y="32653"/>
                </a:cubicBezTo>
                <a:cubicBezTo>
                  <a:pt x="5944" y="34705"/>
                  <a:pt x="3078" y="36226"/>
                  <a:pt x="1" y="37110"/>
                </a:cubicBezTo>
                <a:cubicBezTo>
                  <a:pt x="107" y="41709"/>
                  <a:pt x="1239" y="46272"/>
                  <a:pt x="3220" y="50411"/>
                </a:cubicBezTo>
                <a:cubicBezTo>
                  <a:pt x="11285" y="52321"/>
                  <a:pt x="18714" y="56283"/>
                  <a:pt x="24020" y="63004"/>
                </a:cubicBezTo>
                <a:cubicBezTo>
                  <a:pt x="24338" y="63428"/>
                  <a:pt x="24657" y="63853"/>
                  <a:pt x="24939" y="64277"/>
                </a:cubicBezTo>
                <a:cubicBezTo>
                  <a:pt x="25522" y="64305"/>
                  <a:pt x="26105" y="64318"/>
                  <a:pt x="26686" y="64318"/>
                </a:cubicBezTo>
                <a:cubicBezTo>
                  <a:pt x="28331" y="64318"/>
                  <a:pt x="29970" y="64212"/>
                  <a:pt x="31590" y="64029"/>
                </a:cubicBezTo>
                <a:cubicBezTo>
                  <a:pt x="32439" y="63923"/>
                  <a:pt x="40080" y="62862"/>
                  <a:pt x="40080" y="62261"/>
                </a:cubicBezTo>
                <a:lnTo>
                  <a:pt x="40080" y="180"/>
                </a:lnTo>
                <a:cubicBezTo>
                  <a:pt x="40069" y="48"/>
                  <a:pt x="39378" y="1"/>
                  <a:pt x="38384" y="1"/>
                </a:cubicBezTo>
                <a:close/>
              </a:path>
            </a:pathLst>
          </a:custGeom>
          <a:solidFill>
            <a:srgbClr val="FFA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8"/>
          <p:cNvSpPr/>
          <p:nvPr/>
        </p:nvSpPr>
        <p:spPr>
          <a:xfrm rot="-6359726">
            <a:off x="6479876" y="369269"/>
            <a:ext cx="482067" cy="650193"/>
          </a:xfrm>
          <a:custGeom>
            <a:avLst/>
            <a:gdLst/>
            <a:ahLst/>
            <a:cxnLst/>
            <a:rect l="l" t="t" r="r" b="b"/>
            <a:pathLst>
              <a:path w="16131" h="22852" extrusionOk="0">
                <a:moveTo>
                  <a:pt x="6615" y="1"/>
                </a:moveTo>
                <a:cubicBezTo>
                  <a:pt x="5483" y="1628"/>
                  <a:pt x="4528" y="3361"/>
                  <a:pt x="3715" y="5165"/>
                </a:cubicBezTo>
                <a:cubicBezTo>
                  <a:pt x="1203" y="10719"/>
                  <a:pt x="0" y="16768"/>
                  <a:pt x="213" y="22852"/>
                </a:cubicBezTo>
                <a:cubicBezTo>
                  <a:pt x="3325" y="21968"/>
                  <a:pt x="6155" y="20447"/>
                  <a:pt x="8632" y="18395"/>
                </a:cubicBezTo>
                <a:cubicBezTo>
                  <a:pt x="12169" y="15424"/>
                  <a:pt x="16131" y="8596"/>
                  <a:pt x="12452" y="4316"/>
                </a:cubicBezTo>
                <a:cubicBezTo>
                  <a:pt x="10825" y="2477"/>
                  <a:pt x="8844" y="1026"/>
                  <a:pt x="6615" y="1"/>
                </a:cubicBezTo>
                <a:close/>
              </a:path>
            </a:pathLst>
          </a:custGeom>
          <a:solidFill>
            <a:srgbClr val="FEF4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 1">
  <p:cSld name="CUSTOM_2_2_2_1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 txBox="1">
            <a:spLocks noGrp="1"/>
          </p:cNvSpPr>
          <p:nvPr>
            <p:ph type="title"/>
          </p:nvPr>
        </p:nvSpPr>
        <p:spPr>
          <a:xfrm>
            <a:off x="716250" y="540618"/>
            <a:ext cx="53613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2" name="Google Shape;382;p33"/>
          <p:cNvSpPr txBox="1">
            <a:spLocks noGrp="1"/>
          </p:cNvSpPr>
          <p:nvPr>
            <p:ph type="subTitle" idx="1"/>
          </p:nvPr>
        </p:nvSpPr>
        <p:spPr>
          <a:xfrm>
            <a:off x="716175" y="1653725"/>
            <a:ext cx="5280900" cy="29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3" name="Google Shape;383;p33"/>
          <p:cNvSpPr txBox="1">
            <a:spLocks noGrp="1"/>
          </p:cNvSpPr>
          <p:nvPr>
            <p:ph type="subTitle" idx="2"/>
          </p:nvPr>
        </p:nvSpPr>
        <p:spPr>
          <a:xfrm>
            <a:off x="714750" y="1120250"/>
            <a:ext cx="3858900" cy="3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250" y="543200"/>
            <a:ext cx="77115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SemiBold"/>
              <a:buNone/>
              <a:defRPr sz="300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250" y="1701675"/>
            <a:ext cx="7711500" cy="2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0" r:id="rId4"/>
    <p:sldLayoutId id="2147483665" r:id="rId5"/>
    <p:sldLayoutId id="2147483666" r:id="rId6"/>
    <p:sldLayoutId id="2147483669" r:id="rId7"/>
    <p:sldLayoutId id="2147483674" r:id="rId8"/>
    <p:sldLayoutId id="2147483679" r:id="rId9"/>
    <p:sldLayoutId id="2147483680" r:id="rId10"/>
    <p:sldLayoutId id="2147483685" r:id="rId11"/>
    <p:sldLayoutId id="2147483686" r:id="rId12"/>
    <p:sldLayoutId id="2147483687" r:id="rId13"/>
    <p:sldLayoutId id="21474836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gi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6"/>
          <p:cNvPicPr preferRelativeResize="0"/>
          <p:nvPr/>
        </p:nvPicPr>
        <p:blipFill rotWithShape="1">
          <a:blip r:embed="rId3">
            <a:alphaModFix/>
          </a:blip>
          <a:srcRect l="10276" t="13417" r="13258" b="16774"/>
          <a:stretch/>
        </p:blipFill>
        <p:spPr>
          <a:xfrm>
            <a:off x="689907" y="1079200"/>
            <a:ext cx="3269400" cy="29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6"/>
          <p:cNvSpPr txBox="1">
            <a:spLocks noGrp="1"/>
          </p:cNvSpPr>
          <p:nvPr>
            <p:ph type="title"/>
          </p:nvPr>
        </p:nvSpPr>
        <p:spPr>
          <a:xfrm>
            <a:off x="3130507" y="2365753"/>
            <a:ext cx="6282283" cy="17331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" sz="2800" dirty="0"/>
              <a:t>PT. PUTRA MEGA PURNAMA</a:t>
            </a:r>
            <a:br>
              <a:rPr lang="en" sz="2800" dirty="0"/>
            </a:br>
            <a:r>
              <a:rPr lang="en" sz="1200" dirty="0"/>
              <a:t>www.putramegapurnama.com</a:t>
            </a:r>
            <a:br>
              <a:rPr lang="en" sz="2800" dirty="0"/>
            </a:br>
            <a:br>
              <a:rPr lang="en-US" altLang="en-US" sz="2800" dirty="0">
                <a:solidFill>
                  <a:srgbClr val="FF0000"/>
                </a:solidFill>
              </a:rPr>
            </a:br>
            <a:endParaRPr sz="2800" dirty="0"/>
          </a:p>
        </p:txBody>
      </p:sp>
      <p:sp>
        <p:nvSpPr>
          <p:cNvPr id="684" name="Google Shape;684;p56"/>
          <p:cNvSpPr txBox="1">
            <a:spLocks noGrp="1"/>
          </p:cNvSpPr>
          <p:nvPr>
            <p:ph type="title" idx="2"/>
          </p:nvPr>
        </p:nvSpPr>
        <p:spPr>
          <a:xfrm>
            <a:off x="3959307" y="1079200"/>
            <a:ext cx="4302190" cy="15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COMPANY PROFILE</a:t>
            </a:r>
            <a:endParaRPr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87;p53">
            <a:extLst>
              <a:ext uri="{FF2B5EF4-FFF2-40B4-BE49-F238E27FC236}">
                <a16:creationId xmlns:a16="http://schemas.microsoft.com/office/drawing/2014/main" id="{1831A85E-0835-4639-9839-9BBD05A2C0AF}"/>
              </a:ext>
            </a:extLst>
          </p:cNvPr>
          <p:cNvSpPr txBox="1">
            <a:spLocks/>
          </p:cNvSpPr>
          <p:nvPr/>
        </p:nvSpPr>
        <p:spPr>
          <a:xfrm>
            <a:off x="320016" y="63397"/>
            <a:ext cx="3572819" cy="3233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3600" dirty="0"/>
              <a:t>RETREADING</a:t>
            </a:r>
          </a:p>
          <a:p>
            <a:pPr>
              <a:spcAft>
                <a:spcPts val="1600"/>
              </a:spcAft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42F743-88C7-4F14-AB6D-918A0A07A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0" y="893876"/>
            <a:ext cx="1148952" cy="153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FED06C-98F0-41A0-AD67-83FFF742541F}"/>
              </a:ext>
            </a:extLst>
          </p:cNvPr>
          <p:cNvSpPr/>
          <p:nvPr/>
        </p:nvSpPr>
        <p:spPr>
          <a:xfrm>
            <a:off x="364549" y="2569113"/>
            <a:ext cx="1286882" cy="24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7087F-0C84-4554-BAE4-99B0C126FF40}"/>
              </a:ext>
            </a:extLst>
          </p:cNvPr>
          <p:cNvSpPr txBox="1"/>
          <p:nvPr/>
        </p:nvSpPr>
        <p:spPr>
          <a:xfrm>
            <a:off x="393188" y="2539698"/>
            <a:ext cx="14689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/>
              <a:t>INSPECTION</a:t>
            </a:r>
            <a:endParaRPr lang="en-ID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42DCD7-98D2-432A-AF8C-4E83D29A8C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6" r="28187"/>
          <a:stretch/>
        </p:blipFill>
        <p:spPr>
          <a:xfrm>
            <a:off x="1871164" y="877506"/>
            <a:ext cx="1584305" cy="1548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5A38D-DFE9-4936-8FB5-9547BB28C8D8}"/>
              </a:ext>
            </a:extLst>
          </p:cNvPr>
          <p:cNvSpPr/>
          <p:nvPr/>
        </p:nvSpPr>
        <p:spPr>
          <a:xfrm>
            <a:off x="1961725" y="2573822"/>
            <a:ext cx="1406764" cy="24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5A2A91-7002-424C-9DF5-6E230852DB99}"/>
              </a:ext>
            </a:extLst>
          </p:cNvPr>
          <p:cNvSpPr/>
          <p:nvPr/>
        </p:nvSpPr>
        <p:spPr>
          <a:xfrm>
            <a:off x="3743101" y="2564195"/>
            <a:ext cx="1406764" cy="24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C64F4-D8C1-448F-B236-D5C029D4F71A}"/>
              </a:ext>
            </a:extLst>
          </p:cNvPr>
          <p:cNvSpPr txBox="1"/>
          <p:nvPr/>
        </p:nvSpPr>
        <p:spPr>
          <a:xfrm>
            <a:off x="2132161" y="2544407"/>
            <a:ext cx="145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BUFFING</a:t>
            </a:r>
            <a:endParaRPr lang="en-ID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3FE87D-209E-4003-823E-4BF07F7CDF14}"/>
              </a:ext>
            </a:extLst>
          </p:cNvPr>
          <p:cNvSpPr/>
          <p:nvPr/>
        </p:nvSpPr>
        <p:spPr>
          <a:xfrm>
            <a:off x="7011839" y="2547383"/>
            <a:ext cx="1063757" cy="24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917620-3CE3-4F7B-9448-BECF796D2CE9}"/>
              </a:ext>
            </a:extLst>
          </p:cNvPr>
          <p:cNvSpPr/>
          <p:nvPr/>
        </p:nvSpPr>
        <p:spPr>
          <a:xfrm>
            <a:off x="5437121" y="2547385"/>
            <a:ext cx="1148570" cy="24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9706-F5AD-46F3-AD99-5DCCEA14E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2914" y="886993"/>
            <a:ext cx="1406763" cy="1524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9A54FB-520D-4046-ADB4-E00062E96E70}"/>
              </a:ext>
            </a:extLst>
          </p:cNvPr>
          <p:cNvSpPr txBox="1"/>
          <p:nvPr/>
        </p:nvSpPr>
        <p:spPr>
          <a:xfrm>
            <a:off x="3984613" y="2534782"/>
            <a:ext cx="145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SKIVING</a:t>
            </a:r>
            <a:endParaRPr lang="en-ID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358BAD8-9AAB-471D-884F-3604DE1F6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437122" y="880332"/>
            <a:ext cx="1148570" cy="153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9A5E4B-7CE4-4CF6-B787-48C3B723C819}"/>
              </a:ext>
            </a:extLst>
          </p:cNvPr>
          <p:cNvSpPr txBox="1"/>
          <p:nvPr/>
        </p:nvSpPr>
        <p:spPr>
          <a:xfrm>
            <a:off x="5559332" y="2517970"/>
            <a:ext cx="145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REPAIR</a:t>
            </a:r>
            <a:endParaRPr lang="en-ID" dirty="0"/>
          </a:p>
        </p:txBody>
      </p:sp>
      <p:pic>
        <p:nvPicPr>
          <p:cNvPr id="26" name="Picture 15" descr="Cementing">
            <a:extLst>
              <a:ext uri="{FF2B5EF4-FFF2-40B4-BE49-F238E27FC236}">
                <a16:creationId xmlns:a16="http://schemas.microsoft.com/office/drawing/2014/main" id="{D62E7145-952C-43EB-B61F-A2BDD5CE2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lum bright="24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11393" r="23621" b="12798"/>
          <a:stretch/>
        </p:blipFill>
        <p:spPr>
          <a:xfrm>
            <a:off x="6873137" y="877549"/>
            <a:ext cx="1366088" cy="1534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396438-6BDF-4AF4-B0BF-E8C278803866}"/>
              </a:ext>
            </a:extLst>
          </p:cNvPr>
          <p:cNvSpPr txBox="1"/>
          <p:nvPr/>
        </p:nvSpPr>
        <p:spPr>
          <a:xfrm>
            <a:off x="7107844" y="2534780"/>
            <a:ext cx="145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CEMENT</a:t>
            </a:r>
            <a:endParaRPr lang="en-ID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C376384-224D-47FF-AE24-889785A9D6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431" y="3407344"/>
            <a:ext cx="1921063" cy="1029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00A7A59-AC88-41C2-9F8D-A45E618153FF}"/>
              </a:ext>
            </a:extLst>
          </p:cNvPr>
          <p:cNvSpPr/>
          <p:nvPr/>
        </p:nvSpPr>
        <p:spPr>
          <a:xfrm>
            <a:off x="1871164" y="4577374"/>
            <a:ext cx="1320490" cy="2613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583E93-B6D8-405C-A868-49DCAC1160C1}"/>
              </a:ext>
            </a:extLst>
          </p:cNvPr>
          <p:cNvSpPr txBox="1"/>
          <p:nvPr/>
        </p:nvSpPr>
        <p:spPr>
          <a:xfrm>
            <a:off x="2106426" y="4534912"/>
            <a:ext cx="145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FILLING</a:t>
            </a:r>
            <a:endParaRPr lang="en-ID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20C848A-3D0B-4889-AF33-D1C884B34E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7988" b="38059"/>
          <a:stretch/>
        </p:blipFill>
        <p:spPr>
          <a:xfrm>
            <a:off x="3910720" y="3407344"/>
            <a:ext cx="1989567" cy="1039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A2C52F1-1793-429B-B9B2-57337ED17C27}"/>
              </a:ext>
            </a:extLst>
          </p:cNvPr>
          <p:cNvSpPr/>
          <p:nvPr/>
        </p:nvSpPr>
        <p:spPr>
          <a:xfrm>
            <a:off x="3910720" y="4593740"/>
            <a:ext cx="1989567" cy="24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2CC035-EDD8-4BD6-A6FF-63E6BD5DB5EE}"/>
              </a:ext>
            </a:extLst>
          </p:cNvPr>
          <p:cNvSpPr/>
          <p:nvPr/>
        </p:nvSpPr>
        <p:spPr>
          <a:xfrm>
            <a:off x="6424774" y="4593740"/>
            <a:ext cx="1063757" cy="248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07D5E1-AA03-41E9-8A71-0953A0B45F8D}"/>
              </a:ext>
            </a:extLst>
          </p:cNvPr>
          <p:cNvSpPr txBox="1"/>
          <p:nvPr/>
        </p:nvSpPr>
        <p:spPr>
          <a:xfrm>
            <a:off x="3910720" y="4565697"/>
            <a:ext cx="21622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TREAD APPLICATION</a:t>
            </a:r>
            <a:endParaRPr lang="en-ID" dirty="0"/>
          </a:p>
        </p:txBody>
      </p:sp>
      <p:pic>
        <p:nvPicPr>
          <p:cNvPr id="39" name="Picture 7" descr="Pictures 008">
            <a:extLst>
              <a:ext uri="{FF2B5EF4-FFF2-40B4-BE49-F238E27FC236}">
                <a16:creationId xmlns:a16="http://schemas.microsoft.com/office/drawing/2014/main" id="{4E07AEF4-4840-4457-95A7-BA8D5CD02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2" b="2871"/>
          <a:stretch/>
        </p:blipFill>
        <p:spPr>
          <a:xfrm>
            <a:off x="6494285" y="3393346"/>
            <a:ext cx="944932" cy="1043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C6811F0-869F-4CFE-B76D-EF9D8DDD4E1C}"/>
              </a:ext>
            </a:extLst>
          </p:cNvPr>
          <p:cNvSpPr txBox="1"/>
          <p:nvPr/>
        </p:nvSpPr>
        <p:spPr>
          <a:xfrm>
            <a:off x="6501776" y="4564325"/>
            <a:ext cx="145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CURING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45554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4"/>
          <p:cNvSpPr txBox="1">
            <a:spLocks noGrp="1"/>
          </p:cNvSpPr>
          <p:nvPr>
            <p:ph type="ctrTitle"/>
          </p:nvPr>
        </p:nvSpPr>
        <p:spPr>
          <a:xfrm flipH="1">
            <a:off x="3807505" y="-15098"/>
            <a:ext cx="2653837" cy="13791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SERVICE</a:t>
            </a:r>
            <a:endParaRPr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9B635-E4D6-400E-80F9-BA0766A7C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40" y="1725329"/>
            <a:ext cx="1209980" cy="161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A1BDC-D608-4FCE-B2C5-DF6D76577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23" r="30487"/>
          <a:stretch/>
        </p:blipFill>
        <p:spPr>
          <a:xfrm>
            <a:off x="1683811" y="1725329"/>
            <a:ext cx="1733511" cy="1598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2E473FE-B950-43EE-BBA1-1AFEB7A11A27}"/>
              </a:ext>
            </a:extLst>
          </p:cNvPr>
          <p:cNvSpPr/>
          <p:nvPr/>
        </p:nvSpPr>
        <p:spPr>
          <a:xfrm>
            <a:off x="226502" y="3466398"/>
            <a:ext cx="1232034" cy="307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53C2F1-05F9-4A05-AAA4-3BCEEFFB4FAF}"/>
              </a:ext>
            </a:extLst>
          </p:cNvPr>
          <p:cNvSpPr txBox="1"/>
          <p:nvPr/>
        </p:nvSpPr>
        <p:spPr>
          <a:xfrm>
            <a:off x="254818" y="3462769"/>
            <a:ext cx="14525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BALANCING</a:t>
            </a:r>
            <a:endParaRPr lang="en-ID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8AD438-2779-4B8F-A493-DF7A7EEF8584}"/>
              </a:ext>
            </a:extLst>
          </p:cNvPr>
          <p:cNvSpPr/>
          <p:nvPr/>
        </p:nvSpPr>
        <p:spPr>
          <a:xfrm>
            <a:off x="1872085" y="3462769"/>
            <a:ext cx="1312905" cy="307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583889-EFD7-45AC-8C4B-FFBDF0CAEEBC}"/>
              </a:ext>
            </a:extLst>
          </p:cNvPr>
          <p:cNvSpPr txBox="1"/>
          <p:nvPr/>
        </p:nvSpPr>
        <p:spPr>
          <a:xfrm>
            <a:off x="1725942" y="3493546"/>
            <a:ext cx="16091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PASANG VELG</a:t>
            </a:r>
            <a:endParaRPr lang="en-ID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00C60F-C67F-4D1C-842E-D5B001005B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9" t="15298" r="20881" b="12351"/>
          <a:stretch/>
        </p:blipFill>
        <p:spPr>
          <a:xfrm>
            <a:off x="3637291" y="1710744"/>
            <a:ext cx="1308301" cy="1613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E21945FF-0428-4478-A942-299C0D67A97A}"/>
              </a:ext>
            </a:extLst>
          </p:cNvPr>
          <p:cNvSpPr/>
          <p:nvPr/>
        </p:nvSpPr>
        <p:spPr>
          <a:xfrm>
            <a:off x="3632687" y="3459669"/>
            <a:ext cx="1312905" cy="307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AA3FAB-8E45-49FE-BA54-AD55D763B357}"/>
              </a:ext>
            </a:extLst>
          </p:cNvPr>
          <p:cNvSpPr txBox="1"/>
          <p:nvPr/>
        </p:nvSpPr>
        <p:spPr>
          <a:xfrm>
            <a:off x="3484546" y="3490446"/>
            <a:ext cx="16091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SPOORING</a:t>
            </a:r>
            <a:endParaRPr lang="en-ID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2E1633-5041-45FD-8329-049F5619E6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2101" t="8854" r="38606" b="42405"/>
          <a:stretch/>
        </p:blipFill>
        <p:spPr>
          <a:xfrm>
            <a:off x="5165561" y="1710744"/>
            <a:ext cx="1609185" cy="162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239FE2A9-8F8A-4583-BA81-1E9B91D5CAC5}"/>
              </a:ext>
            </a:extLst>
          </p:cNvPr>
          <p:cNvSpPr/>
          <p:nvPr/>
        </p:nvSpPr>
        <p:spPr>
          <a:xfrm>
            <a:off x="5311398" y="3475057"/>
            <a:ext cx="1312905" cy="307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E122F0-864A-4C1D-BD45-B53441FE3C21}"/>
              </a:ext>
            </a:extLst>
          </p:cNvPr>
          <p:cNvSpPr txBox="1"/>
          <p:nvPr/>
        </p:nvSpPr>
        <p:spPr>
          <a:xfrm>
            <a:off x="5163257" y="3505834"/>
            <a:ext cx="16091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TYRE CHECK</a:t>
            </a:r>
            <a:endParaRPr lang="en-ID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B0DBD-0E8A-4B14-8C81-CDB146F0F3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30" r="11269"/>
          <a:stretch/>
        </p:blipFill>
        <p:spPr>
          <a:xfrm>
            <a:off x="7022203" y="1720239"/>
            <a:ext cx="1500782" cy="1603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5AEF0E1E-9873-4D9E-BCE1-86642B6A455D}"/>
              </a:ext>
            </a:extLst>
          </p:cNvPr>
          <p:cNvSpPr/>
          <p:nvPr/>
        </p:nvSpPr>
        <p:spPr>
          <a:xfrm>
            <a:off x="7119743" y="3475057"/>
            <a:ext cx="1312905" cy="307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B34B18-5CCA-48AE-8784-19B93371F9AF}"/>
              </a:ext>
            </a:extLst>
          </p:cNvPr>
          <p:cNvSpPr txBox="1"/>
          <p:nvPr/>
        </p:nvSpPr>
        <p:spPr>
          <a:xfrm>
            <a:off x="6968001" y="3490445"/>
            <a:ext cx="16091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DELIVERY</a:t>
            </a:r>
            <a:endParaRPr lang="en-ID" sz="1200" dirty="0"/>
          </a:p>
        </p:txBody>
      </p:sp>
    </p:spTree>
    <p:extLst>
      <p:ext uri="{BB962C8B-B14F-4D97-AF65-F5344CB8AC3E}">
        <p14:creationId xmlns:p14="http://schemas.microsoft.com/office/powerpoint/2010/main" val="429182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72"/>
          <p:cNvPicPr preferRelativeResize="0"/>
          <p:nvPr/>
        </p:nvPicPr>
        <p:blipFill rotWithShape="1">
          <a:blip r:embed="rId3">
            <a:alphaModFix/>
          </a:blip>
          <a:srcRect l="3222" b="3512"/>
          <a:stretch/>
        </p:blipFill>
        <p:spPr>
          <a:xfrm>
            <a:off x="0" y="701478"/>
            <a:ext cx="2808074" cy="27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72"/>
          <p:cNvSpPr txBox="1">
            <a:spLocks noGrp="1"/>
          </p:cNvSpPr>
          <p:nvPr>
            <p:ph type="title"/>
          </p:nvPr>
        </p:nvSpPr>
        <p:spPr>
          <a:xfrm>
            <a:off x="193590" y="50990"/>
            <a:ext cx="35787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Awards</a:t>
            </a:r>
            <a:endParaRPr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F3B4EC9-07AD-46F2-B30B-2A959940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04" y="50990"/>
            <a:ext cx="2277303" cy="1597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BDA31EDC-82C6-4B22-813E-3B82616C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04" y="1741359"/>
            <a:ext cx="2281512" cy="1597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B5816CD-D5E3-43AF-9570-4C9320C15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04" y="3431729"/>
            <a:ext cx="2277303" cy="1606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" descr="C:\Users\Sanly\Desktop\Sanly\website\Awards\Award3.jpg">
            <a:extLst>
              <a:ext uri="{FF2B5EF4-FFF2-40B4-BE49-F238E27FC236}">
                <a16:creationId xmlns:a16="http://schemas.microsoft.com/office/drawing/2014/main" id="{88E17571-98D2-4AE4-9E7C-EC5621F1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3" r="4124"/>
          <a:stretch>
            <a:fillRect/>
          </a:stretch>
        </p:blipFill>
        <p:spPr bwMode="auto">
          <a:xfrm>
            <a:off x="5694767" y="2660294"/>
            <a:ext cx="2222153" cy="1392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" descr="C:\Users\Sanly\Desktop\Sanly\website\Awards\Award1.jpg">
            <a:extLst>
              <a:ext uri="{FF2B5EF4-FFF2-40B4-BE49-F238E27FC236}">
                <a16:creationId xmlns:a16="http://schemas.microsoft.com/office/drawing/2014/main" id="{B1D856E3-14E5-4BF7-99B0-A81ED2F7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68" y="717205"/>
            <a:ext cx="2222153" cy="1666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7"/>
          <p:cNvSpPr txBox="1">
            <a:spLocks noGrp="1"/>
          </p:cNvSpPr>
          <p:nvPr>
            <p:ph type="title"/>
          </p:nvPr>
        </p:nvSpPr>
        <p:spPr>
          <a:xfrm>
            <a:off x="2412150" y="539496"/>
            <a:ext cx="4319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CLIENTS</a:t>
            </a:r>
            <a:endParaRPr dirty="0"/>
          </a:p>
        </p:txBody>
      </p:sp>
      <p:pic>
        <p:nvPicPr>
          <p:cNvPr id="2060" name="Picture 12" descr="DAKOTA CARGO - Home | Facebook">
            <a:extLst>
              <a:ext uri="{FF2B5EF4-FFF2-40B4-BE49-F238E27FC236}">
                <a16:creationId xmlns:a16="http://schemas.microsoft.com/office/drawing/2014/main" id="{2EC5EFBF-131A-4B43-BD9D-0658ABBDF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8" y="1641130"/>
            <a:ext cx="1064454" cy="1064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 descr="Kramat Djati - Book your ride">
            <a:extLst>
              <a:ext uri="{FF2B5EF4-FFF2-40B4-BE49-F238E27FC236}">
                <a16:creationId xmlns:a16="http://schemas.microsoft.com/office/drawing/2014/main" id="{4FB5FF93-A9A4-451F-B35B-167B1E47C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745" y="1641130"/>
            <a:ext cx="1924630" cy="731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6" name="Picture 18" descr="PT Sayap Mas Utama - Wings Group">
            <a:extLst>
              <a:ext uri="{FF2B5EF4-FFF2-40B4-BE49-F238E27FC236}">
                <a16:creationId xmlns:a16="http://schemas.microsoft.com/office/drawing/2014/main" id="{A53C66B3-E87A-4FD2-B699-D60FF598D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7" y="2949602"/>
            <a:ext cx="1026762" cy="83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0" name="Picture 22" descr="43 Vector LogoGratis.id ideas | download vector, ? logo, free download">
            <a:extLst>
              <a:ext uri="{FF2B5EF4-FFF2-40B4-BE49-F238E27FC236}">
                <a16:creationId xmlns:a16="http://schemas.microsoft.com/office/drawing/2014/main" id="{F0FEF895-3B12-4D33-9B68-A6C2F5F8A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11445" r="19247" b="22073"/>
          <a:stretch/>
        </p:blipFill>
        <p:spPr bwMode="auto">
          <a:xfrm>
            <a:off x="5347945" y="3920707"/>
            <a:ext cx="1420295" cy="102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2" name="Picture 24" descr="All About That Bus: Chassis Bus">
            <a:extLst>
              <a:ext uri="{FF2B5EF4-FFF2-40B4-BE49-F238E27FC236}">
                <a16:creationId xmlns:a16="http://schemas.microsoft.com/office/drawing/2014/main" id="{7B5D54E1-AF3B-48DA-97C0-C9E5A427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521" y="1631920"/>
            <a:ext cx="1743329" cy="92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4" name="Picture 26" descr="Logo HINO (Custom) Download Vector dan Gambar | Motor logo, Vector logo,  Car logos">
            <a:extLst>
              <a:ext uri="{FF2B5EF4-FFF2-40B4-BE49-F238E27FC236}">
                <a16:creationId xmlns:a16="http://schemas.microsoft.com/office/drawing/2014/main" id="{88BE0EA4-DD51-4293-B522-F6B262A27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669" y="1637069"/>
            <a:ext cx="1095442" cy="922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6" name="Picture 28" descr="Profil PT DunexTr &amp; Info Karir 2022 | Glints">
            <a:extLst>
              <a:ext uri="{FF2B5EF4-FFF2-40B4-BE49-F238E27FC236}">
                <a16:creationId xmlns:a16="http://schemas.microsoft.com/office/drawing/2014/main" id="{EF2A7004-7439-4205-803E-E0731805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7" y="4016967"/>
            <a:ext cx="1026763" cy="1026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78" name="Picture 30" descr="WHITE HORSE BUS ~ Outbound Jogjakarta, Outbound Training, Outing,  Gathering, Paintball, Arung Jeram">
            <a:extLst>
              <a:ext uri="{FF2B5EF4-FFF2-40B4-BE49-F238E27FC236}">
                <a16:creationId xmlns:a16="http://schemas.microsoft.com/office/drawing/2014/main" id="{CF4C2E2C-1496-472F-9374-8A54533B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72" y="2726837"/>
            <a:ext cx="3915405" cy="83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82" name="Picture 34" descr="DayTrans Shuttle Service: Jakarta dan Bandung - CorporateTravel.ID">
            <a:extLst>
              <a:ext uri="{FF2B5EF4-FFF2-40B4-BE49-F238E27FC236}">
                <a16:creationId xmlns:a16="http://schemas.microsoft.com/office/drawing/2014/main" id="{4C6C0D8C-B447-4E5A-9DC7-2B9542EE96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6" t="27621" r="22896" b="17955"/>
          <a:stretch/>
        </p:blipFill>
        <p:spPr bwMode="auto">
          <a:xfrm>
            <a:off x="1530825" y="3920710"/>
            <a:ext cx="1662780" cy="102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84" name="Picture 36" descr="Lowongan Kerja PT Puninar Infinite Raya (PIR)">
            <a:extLst>
              <a:ext uri="{FF2B5EF4-FFF2-40B4-BE49-F238E27FC236}">
                <a16:creationId xmlns:a16="http://schemas.microsoft.com/office/drawing/2014/main" id="{F66D53DA-D3E5-4356-A8D1-20F23822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46" y="3920711"/>
            <a:ext cx="1807088" cy="1028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86" name="Picture 38" descr="PT. Timur Terang Transindo - Home | Facebook">
            <a:extLst>
              <a:ext uri="{FF2B5EF4-FFF2-40B4-BE49-F238E27FC236}">
                <a16:creationId xmlns:a16="http://schemas.microsoft.com/office/drawing/2014/main" id="{92841AE6-E297-4624-88C2-A2B14493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869" y="2730916"/>
            <a:ext cx="2187962" cy="83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88" name="Picture 40" descr="Lowongan Kerja PT CJ Logistics Indonesia - Administration">
            <a:extLst>
              <a:ext uri="{FF2B5EF4-FFF2-40B4-BE49-F238E27FC236}">
                <a16:creationId xmlns:a16="http://schemas.microsoft.com/office/drawing/2014/main" id="{0396521A-412A-40F0-B991-B3FDCC8A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03" y="1641130"/>
            <a:ext cx="1664982" cy="90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0" name="Picture 42" descr="Pitstop Karawaci Official Store - Produk Resmi Lengkap &amp; Harga Terbaik |  Tokopedia">
            <a:extLst>
              <a:ext uri="{FF2B5EF4-FFF2-40B4-BE49-F238E27FC236}">
                <a16:creationId xmlns:a16="http://schemas.microsoft.com/office/drawing/2014/main" id="{69464587-2F0C-4FBF-8569-708FC2379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23" y="2726837"/>
            <a:ext cx="953243" cy="83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2" name="Picture 44" descr="Rekanan - Bahana Samudra Kreasindo">
            <a:extLst>
              <a:ext uri="{FF2B5EF4-FFF2-40B4-BE49-F238E27FC236}">
                <a16:creationId xmlns:a16="http://schemas.microsoft.com/office/drawing/2014/main" id="{368A2DD6-1533-4D9D-BCA3-E13991873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903" y="3920708"/>
            <a:ext cx="1028649" cy="102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94" name="Picture 46" descr="Gaji Staffdi Jasco Logistcs PT | Qerja">
            <a:extLst>
              <a:ext uri="{FF2B5EF4-FFF2-40B4-BE49-F238E27FC236}">
                <a16:creationId xmlns:a16="http://schemas.microsoft.com/office/drawing/2014/main" id="{D1CC46B3-633A-4788-95A1-2B2EA67CF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985" y="3920708"/>
            <a:ext cx="953243" cy="102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7" name="Google Shape;1297;p79"/>
          <p:cNvGrpSpPr/>
          <p:nvPr/>
        </p:nvGrpSpPr>
        <p:grpSpPr>
          <a:xfrm>
            <a:off x="-69425" y="-98462"/>
            <a:ext cx="1064775" cy="1144725"/>
            <a:chOff x="499875" y="1396550"/>
            <a:chExt cx="1064775" cy="1144725"/>
          </a:xfrm>
        </p:grpSpPr>
        <p:sp>
          <p:nvSpPr>
            <p:cNvPr id="1298" name="Google Shape;1298;p79"/>
            <p:cNvSpPr/>
            <p:nvPr/>
          </p:nvSpPr>
          <p:spPr>
            <a:xfrm>
              <a:off x="499875" y="1404500"/>
              <a:ext cx="628800" cy="1136775"/>
            </a:xfrm>
            <a:custGeom>
              <a:avLst/>
              <a:gdLst/>
              <a:ahLst/>
              <a:cxnLst/>
              <a:rect l="l" t="t" r="r" b="b"/>
              <a:pathLst>
                <a:path w="25152" h="45471" extrusionOk="0">
                  <a:moveTo>
                    <a:pt x="1" y="0"/>
                  </a:moveTo>
                  <a:lnTo>
                    <a:pt x="1" y="40574"/>
                  </a:lnTo>
                  <a:cubicBezTo>
                    <a:pt x="1" y="41777"/>
                    <a:pt x="2795" y="44005"/>
                    <a:pt x="3644" y="44571"/>
                  </a:cubicBezTo>
                  <a:cubicBezTo>
                    <a:pt x="4616" y="45195"/>
                    <a:pt x="5603" y="45471"/>
                    <a:pt x="6563" y="45471"/>
                  </a:cubicBezTo>
                  <a:cubicBezTo>
                    <a:pt x="8818" y="45471"/>
                    <a:pt x="10921" y="43946"/>
                    <a:pt x="12311" y="41812"/>
                  </a:cubicBezTo>
                  <a:cubicBezTo>
                    <a:pt x="14716" y="38027"/>
                    <a:pt x="16980" y="33641"/>
                    <a:pt x="20199" y="30316"/>
                  </a:cubicBezTo>
                  <a:cubicBezTo>
                    <a:pt x="20482" y="29997"/>
                    <a:pt x="20800" y="29679"/>
                    <a:pt x="21154" y="29396"/>
                  </a:cubicBezTo>
                  <a:cubicBezTo>
                    <a:pt x="21826" y="23665"/>
                    <a:pt x="24727" y="18289"/>
                    <a:pt x="24939" y="12487"/>
                  </a:cubicBezTo>
                  <a:cubicBezTo>
                    <a:pt x="25151" y="7960"/>
                    <a:pt x="23560" y="3573"/>
                    <a:pt x="20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79"/>
            <p:cNvSpPr/>
            <p:nvPr/>
          </p:nvSpPr>
          <p:spPr>
            <a:xfrm>
              <a:off x="1015450" y="1396550"/>
              <a:ext cx="549200" cy="742875"/>
            </a:xfrm>
            <a:custGeom>
              <a:avLst/>
              <a:gdLst/>
              <a:ahLst/>
              <a:cxnLst/>
              <a:rect l="l" t="t" r="r" b="b"/>
              <a:pathLst>
                <a:path w="21968" h="29715" extrusionOk="0">
                  <a:moveTo>
                    <a:pt x="1" y="0"/>
                  </a:moveTo>
                  <a:cubicBezTo>
                    <a:pt x="2689" y="3573"/>
                    <a:pt x="4528" y="8278"/>
                    <a:pt x="4352" y="12841"/>
                  </a:cubicBezTo>
                  <a:cubicBezTo>
                    <a:pt x="4104" y="18607"/>
                    <a:pt x="1203" y="23983"/>
                    <a:pt x="531" y="29714"/>
                  </a:cubicBezTo>
                  <a:cubicBezTo>
                    <a:pt x="4245" y="26354"/>
                    <a:pt x="9021" y="24443"/>
                    <a:pt x="13124" y="21613"/>
                  </a:cubicBezTo>
                  <a:cubicBezTo>
                    <a:pt x="16308" y="19385"/>
                    <a:pt x="18713" y="16237"/>
                    <a:pt x="20093" y="12593"/>
                  </a:cubicBezTo>
                  <a:cubicBezTo>
                    <a:pt x="20517" y="11355"/>
                    <a:pt x="21968" y="318"/>
                    <a:pt x="19881" y="318"/>
                  </a:cubicBezTo>
                  <a:cubicBezTo>
                    <a:pt x="19881" y="318"/>
                    <a:pt x="9905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0" name="Google Shape;1300;p79"/>
          <p:cNvGrpSpPr/>
          <p:nvPr/>
        </p:nvGrpSpPr>
        <p:grpSpPr>
          <a:xfrm rot="-5400000">
            <a:off x="6731907" y="3058864"/>
            <a:ext cx="900907" cy="3335276"/>
            <a:chOff x="2810675" y="1400175"/>
            <a:chExt cx="1201850" cy="2625375"/>
          </a:xfrm>
        </p:grpSpPr>
        <p:sp>
          <p:nvSpPr>
            <p:cNvPr id="1301" name="Google Shape;1301;p79"/>
            <p:cNvSpPr/>
            <p:nvPr/>
          </p:nvSpPr>
          <p:spPr>
            <a:xfrm>
              <a:off x="2811550" y="1400175"/>
              <a:ext cx="1200975" cy="2428325"/>
            </a:xfrm>
            <a:custGeom>
              <a:avLst/>
              <a:gdLst/>
              <a:ahLst/>
              <a:cxnLst/>
              <a:rect l="l" t="t" r="r" b="b"/>
              <a:pathLst>
                <a:path w="48039" h="97133" extrusionOk="0">
                  <a:moveTo>
                    <a:pt x="429" y="0"/>
                  </a:moveTo>
                  <a:cubicBezTo>
                    <a:pt x="160" y="0"/>
                    <a:pt x="1" y="52"/>
                    <a:pt x="1" y="173"/>
                  </a:cubicBezTo>
                  <a:cubicBezTo>
                    <a:pt x="1" y="633"/>
                    <a:pt x="72" y="62077"/>
                    <a:pt x="72" y="90447"/>
                  </a:cubicBezTo>
                  <a:cubicBezTo>
                    <a:pt x="5166" y="92004"/>
                    <a:pt x="10578" y="94161"/>
                    <a:pt x="14929" y="97133"/>
                  </a:cubicBezTo>
                  <a:cubicBezTo>
                    <a:pt x="32085" y="84115"/>
                    <a:pt x="48039" y="60875"/>
                    <a:pt x="31413" y="41278"/>
                  </a:cubicBezTo>
                  <a:cubicBezTo>
                    <a:pt x="28052" y="37281"/>
                    <a:pt x="24055" y="33885"/>
                    <a:pt x="21119" y="29604"/>
                  </a:cubicBezTo>
                  <a:cubicBezTo>
                    <a:pt x="18218" y="25324"/>
                    <a:pt x="17263" y="20372"/>
                    <a:pt x="16450" y="15384"/>
                  </a:cubicBezTo>
                  <a:cubicBezTo>
                    <a:pt x="15919" y="12201"/>
                    <a:pt x="15282" y="8982"/>
                    <a:pt x="13584" y="6258"/>
                  </a:cubicBezTo>
                  <a:cubicBezTo>
                    <a:pt x="11851" y="3463"/>
                    <a:pt x="9623" y="2367"/>
                    <a:pt x="6616" y="1482"/>
                  </a:cubicBezTo>
                  <a:cubicBezTo>
                    <a:pt x="6024" y="1334"/>
                    <a:pt x="1800" y="0"/>
                    <a:pt x="4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79"/>
            <p:cNvSpPr/>
            <p:nvPr/>
          </p:nvSpPr>
          <p:spPr>
            <a:xfrm>
              <a:off x="2810675" y="3659575"/>
              <a:ext cx="374100" cy="365975"/>
            </a:xfrm>
            <a:custGeom>
              <a:avLst/>
              <a:gdLst/>
              <a:ahLst/>
              <a:cxnLst/>
              <a:rect l="l" t="t" r="r" b="b"/>
              <a:pathLst>
                <a:path w="14964" h="14639" extrusionOk="0">
                  <a:moveTo>
                    <a:pt x="1" y="0"/>
                  </a:moveTo>
                  <a:lnTo>
                    <a:pt x="1" y="14539"/>
                  </a:lnTo>
                  <a:cubicBezTo>
                    <a:pt x="1" y="14607"/>
                    <a:pt x="63" y="14639"/>
                    <a:pt x="178" y="14639"/>
                  </a:cubicBezTo>
                  <a:cubicBezTo>
                    <a:pt x="1427" y="14639"/>
                    <a:pt x="8883" y="10907"/>
                    <a:pt x="9304" y="10648"/>
                  </a:cubicBezTo>
                  <a:cubicBezTo>
                    <a:pt x="11179" y="9481"/>
                    <a:pt x="13054" y="8172"/>
                    <a:pt x="14964" y="6757"/>
                  </a:cubicBezTo>
                  <a:cubicBezTo>
                    <a:pt x="10577" y="3785"/>
                    <a:pt x="5094" y="155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3" name="Google Shape;1303;p79"/>
          <p:cNvSpPr/>
          <p:nvPr/>
        </p:nvSpPr>
        <p:spPr>
          <a:xfrm rot="6972383">
            <a:off x="8623461" y="4647493"/>
            <a:ext cx="713401" cy="893601"/>
          </a:xfrm>
          <a:custGeom>
            <a:avLst/>
            <a:gdLst/>
            <a:ahLst/>
            <a:cxnLst/>
            <a:rect l="l" t="t" r="r" b="b"/>
            <a:pathLst>
              <a:path w="39160" h="35746" extrusionOk="0">
                <a:moveTo>
                  <a:pt x="23251" y="0"/>
                </a:moveTo>
                <a:cubicBezTo>
                  <a:pt x="18548" y="0"/>
                  <a:pt x="13890" y="1974"/>
                  <a:pt x="10188" y="4960"/>
                </a:cubicBezTo>
                <a:cubicBezTo>
                  <a:pt x="5483" y="8781"/>
                  <a:pt x="2193" y="14051"/>
                  <a:pt x="814" y="19959"/>
                </a:cubicBezTo>
                <a:cubicBezTo>
                  <a:pt x="177" y="22753"/>
                  <a:pt x="0" y="25725"/>
                  <a:pt x="779" y="28484"/>
                </a:cubicBezTo>
                <a:cubicBezTo>
                  <a:pt x="1592" y="31278"/>
                  <a:pt x="3467" y="33790"/>
                  <a:pt x="6120" y="34957"/>
                </a:cubicBezTo>
                <a:cubicBezTo>
                  <a:pt x="7511" y="35551"/>
                  <a:pt x="8980" y="35746"/>
                  <a:pt x="10471" y="35746"/>
                </a:cubicBezTo>
                <a:cubicBezTo>
                  <a:pt x="11823" y="35746"/>
                  <a:pt x="13193" y="35585"/>
                  <a:pt x="14539" y="35417"/>
                </a:cubicBezTo>
                <a:lnTo>
                  <a:pt x="19279" y="34887"/>
                </a:lnTo>
                <a:cubicBezTo>
                  <a:pt x="21225" y="27210"/>
                  <a:pt x="25894" y="19994"/>
                  <a:pt x="32863" y="16068"/>
                </a:cubicBezTo>
                <a:cubicBezTo>
                  <a:pt x="34844" y="14936"/>
                  <a:pt x="36966" y="14051"/>
                  <a:pt x="39159" y="13415"/>
                </a:cubicBezTo>
                <a:cubicBezTo>
                  <a:pt x="38629" y="10549"/>
                  <a:pt x="37355" y="7861"/>
                  <a:pt x="35480" y="5633"/>
                </a:cubicBezTo>
                <a:cubicBezTo>
                  <a:pt x="32827" y="2590"/>
                  <a:pt x="29184" y="609"/>
                  <a:pt x="25186" y="114"/>
                </a:cubicBezTo>
                <a:cubicBezTo>
                  <a:pt x="24542" y="37"/>
                  <a:pt x="23896" y="0"/>
                  <a:pt x="2325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132;p77">
            <a:extLst>
              <a:ext uri="{FF2B5EF4-FFF2-40B4-BE49-F238E27FC236}">
                <a16:creationId xmlns:a16="http://schemas.microsoft.com/office/drawing/2014/main" id="{42B52CEC-CAB8-4002-BDEE-CB537FD5AB6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17" t="13431" r="2846" b="2464"/>
          <a:stretch/>
        </p:blipFill>
        <p:spPr>
          <a:xfrm>
            <a:off x="-69425" y="922476"/>
            <a:ext cx="3896100" cy="351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Google Shape;1133;p77">
            <a:extLst>
              <a:ext uri="{FF2B5EF4-FFF2-40B4-BE49-F238E27FC236}">
                <a16:creationId xmlns:a16="http://schemas.microsoft.com/office/drawing/2014/main" id="{41409541-2186-4281-9C8A-725647D4E1D9}"/>
              </a:ext>
            </a:extLst>
          </p:cNvPr>
          <p:cNvSpPr txBox="1">
            <a:spLocks/>
          </p:cNvSpPr>
          <p:nvPr/>
        </p:nvSpPr>
        <p:spPr>
          <a:xfrm flipH="1">
            <a:off x="5350344" y="284859"/>
            <a:ext cx="3413700" cy="15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SemiBold"/>
              <a:buNone/>
              <a:defRPr sz="3000" b="0" i="0" u="none" strike="noStrike" cap="none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ID" dirty="0"/>
              <a:t>Thanks!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582399-B788-4E5D-A86C-7D0F97589DDF}"/>
              </a:ext>
            </a:extLst>
          </p:cNvPr>
          <p:cNvSpPr txBox="1"/>
          <p:nvPr/>
        </p:nvSpPr>
        <p:spPr>
          <a:xfrm>
            <a:off x="3742213" y="2431625"/>
            <a:ext cx="523794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JL. Raya </a:t>
            </a:r>
            <a:r>
              <a:rPr lang="en-US" altLang="en-US" sz="1400" dirty="0" err="1">
                <a:solidFill>
                  <a:schemeClr val="tx1"/>
                </a:solidFill>
              </a:rPr>
              <a:t>Perancis</a:t>
            </a:r>
            <a:r>
              <a:rPr lang="en-US" altLang="en-US" sz="1400" dirty="0">
                <a:solidFill>
                  <a:schemeClr val="tx1"/>
                </a:solidFill>
              </a:rPr>
              <a:t>, </a:t>
            </a:r>
            <a:r>
              <a:rPr lang="en-US" altLang="en-US" sz="1400" dirty="0" err="1">
                <a:solidFill>
                  <a:schemeClr val="tx1"/>
                </a:solidFill>
              </a:rPr>
              <a:t>Komp</a:t>
            </a:r>
            <a:r>
              <a:rPr lang="en-US" altLang="en-US" sz="1400" dirty="0">
                <a:solidFill>
                  <a:schemeClr val="tx1"/>
                </a:solidFill>
              </a:rPr>
              <a:t>. </a:t>
            </a:r>
            <a:r>
              <a:rPr lang="en-US" altLang="en-US" sz="1400" dirty="0" err="1">
                <a:solidFill>
                  <a:schemeClr val="tx1"/>
                </a:solidFill>
              </a:rPr>
              <a:t>Pergudangan</a:t>
            </a:r>
            <a:r>
              <a:rPr lang="en-US" altLang="en-US" dirty="0">
                <a:solidFill>
                  <a:schemeClr val="tx1"/>
                </a:solidFill>
              </a:rPr>
              <a:t>  </a:t>
            </a:r>
            <a:r>
              <a:rPr lang="en-US" altLang="en-US" sz="1400" dirty="0" err="1">
                <a:solidFill>
                  <a:schemeClr val="tx1"/>
                </a:solidFill>
              </a:rPr>
              <a:t>Kosambi</a:t>
            </a:r>
            <a:r>
              <a:rPr lang="en-US" altLang="en-US" sz="1400" dirty="0">
                <a:solidFill>
                  <a:schemeClr val="tx1"/>
                </a:solidFill>
              </a:rPr>
              <a:t> </a:t>
            </a:r>
            <a:r>
              <a:rPr lang="en-US" altLang="en-US" sz="1400" dirty="0" err="1">
                <a:solidFill>
                  <a:schemeClr val="tx1"/>
                </a:solidFill>
              </a:rPr>
              <a:t>Permai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Blok E No. 18, </a:t>
            </a:r>
            <a:r>
              <a:rPr lang="en-US" altLang="en-US" sz="1400" dirty="0" err="1">
                <a:solidFill>
                  <a:schemeClr val="tx1"/>
                </a:solidFill>
              </a:rPr>
              <a:t>Dadap</a:t>
            </a:r>
            <a:r>
              <a:rPr lang="en-US" altLang="en-US" sz="1400" dirty="0">
                <a:solidFill>
                  <a:schemeClr val="tx1"/>
                </a:solidFill>
              </a:rPr>
              <a:t> – Tangerang, Indonesia </a:t>
            </a:r>
            <a:endParaRPr lang="id-ID" altLang="en-US" sz="14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d-ID" altLang="en-US" sz="1400" dirty="0">
                <a:solidFill>
                  <a:schemeClr val="tx1"/>
                </a:solidFill>
              </a:rPr>
              <a:t>Tel : (021) 5592 568        Fax : (021) 55</a:t>
            </a:r>
            <a:r>
              <a:rPr lang="en-US" altLang="en-US" sz="1400" dirty="0">
                <a:solidFill>
                  <a:schemeClr val="tx1"/>
                </a:solidFill>
              </a:rPr>
              <a:t>92 567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Marketing@Putramegapurnama.com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C7D250-C512-4571-88BD-3CFC24C65276}"/>
              </a:ext>
            </a:extLst>
          </p:cNvPr>
          <p:cNvSpPr txBox="1"/>
          <p:nvPr/>
        </p:nvSpPr>
        <p:spPr>
          <a:xfrm>
            <a:off x="4572000" y="2110329"/>
            <a:ext cx="4726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dirty="0"/>
              <a:t>PT. PUTRA MEGA PURNAMA</a:t>
            </a:r>
            <a:endParaRPr lang="en-ID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8250" y="1016030"/>
            <a:ext cx="3387553" cy="3752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3" name="Google Shape;593;p54"/>
          <p:cNvGrpSpPr/>
          <p:nvPr/>
        </p:nvGrpSpPr>
        <p:grpSpPr>
          <a:xfrm rot="5400000">
            <a:off x="8393069" y="4198148"/>
            <a:ext cx="808790" cy="1081915"/>
            <a:chOff x="5700725" y="2096750"/>
            <a:chExt cx="1468925" cy="1964975"/>
          </a:xfrm>
        </p:grpSpPr>
        <p:sp>
          <p:nvSpPr>
            <p:cNvPr id="594" name="Google Shape;594;p54"/>
            <p:cNvSpPr/>
            <p:nvPr/>
          </p:nvSpPr>
          <p:spPr>
            <a:xfrm>
              <a:off x="6325075" y="3692300"/>
              <a:ext cx="587225" cy="359950"/>
            </a:xfrm>
            <a:custGeom>
              <a:avLst/>
              <a:gdLst/>
              <a:ahLst/>
              <a:cxnLst/>
              <a:rect l="l" t="t" r="r" b="b"/>
              <a:pathLst>
                <a:path w="23489" h="14398" extrusionOk="0">
                  <a:moveTo>
                    <a:pt x="0" y="0"/>
                  </a:moveTo>
                  <a:lnTo>
                    <a:pt x="0" y="0"/>
                  </a:lnTo>
                  <a:cubicBezTo>
                    <a:pt x="5483" y="7747"/>
                    <a:pt x="14044" y="13336"/>
                    <a:pt x="23488" y="14397"/>
                  </a:cubicBezTo>
                  <a:cubicBezTo>
                    <a:pt x="19314" y="6297"/>
                    <a:pt x="12806" y="3467"/>
                    <a:pt x="12806" y="3467"/>
                  </a:cubicBezTo>
                  <a:cubicBezTo>
                    <a:pt x="8773" y="1592"/>
                    <a:pt x="4422" y="425"/>
                    <a:pt x="0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4"/>
            <p:cNvSpPr/>
            <p:nvPr/>
          </p:nvSpPr>
          <p:spPr>
            <a:xfrm>
              <a:off x="6130525" y="2382575"/>
              <a:ext cx="1039125" cy="1679150"/>
            </a:xfrm>
            <a:custGeom>
              <a:avLst/>
              <a:gdLst/>
              <a:ahLst/>
              <a:cxnLst/>
              <a:rect l="l" t="t" r="r" b="b"/>
              <a:pathLst>
                <a:path w="41565" h="67166" extrusionOk="0">
                  <a:moveTo>
                    <a:pt x="41564" y="1"/>
                  </a:moveTo>
                  <a:cubicBezTo>
                    <a:pt x="35091" y="1"/>
                    <a:pt x="28264" y="107"/>
                    <a:pt x="21967" y="1982"/>
                  </a:cubicBezTo>
                  <a:cubicBezTo>
                    <a:pt x="22356" y="4104"/>
                    <a:pt x="22427" y="6262"/>
                    <a:pt x="22109" y="8384"/>
                  </a:cubicBezTo>
                  <a:cubicBezTo>
                    <a:pt x="21401" y="13124"/>
                    <a:pt x="18394" y="19067"/>
                    <a:pt x="13973" y="21367"/>
                  </a:cubicBezTo>
                  <a:lnTo>
                    <a:pt x="13937" y="21367"/>
                  </a:lnTo>
                  <a:cubicBezTo>
                    <a:pt x="12310" y="22216"/>
                    <a:pt x="10435" y="22463"/>
                    <a:pt x="8631" y="22675"/>
                  </a:cubicBezTo>
                  <a:lnTo>
                    <a:pt x="2087" y="23418"/>
                  </a:lnTo>
                  <a:cubicBezTo>
                    <a:pt x="2016" y="23843"/>
                    <a:pt x="1910" y="24232"/>
                    <a:pt x="1804" y="24621"/>
                  </a:cubicBezTo>
                  <a:cubicBezTo>
                    <a:pt x="0" y="33111"/>
                    <a:pt x="1769" y="42414"/>
                    <a:pt x="6155" y="49842"/>
                  </a:cubicBezTo>
                  <a:cubicBezTo>
                    <a:pt x="6650" y="50691"/>
                    <a:pt x="7216" y="51540"/>
                    <a:pt x="7782" y="52389"/>
                  </a:cubicBezTo>
                  <a:cubicBezTo>
                    <a:pt x="12204" y="52814"/>
                    <a:pt x="16555" y="53981"/>
                    <a:pt x="20623" y="55821"/>
                  </a:cubicBezTo>
                  <a:cubicBezTo>
                    <a:pt x="20623" y="55821"/>
                    <a:pt x="27096" y="58686"/>
                    <a:pt x="31270" y="66786"/>
                  </a:cubicBezTo>
                  <a:cubicBezTo>
                    <a:pt x="31553" y="66822"/>
                    <a:pt x="31801" y="66857"/>
                    <a:pt x="32049" y="66857"/>
                  </a:cubicBezTo>
                  <a:cubicBezTo>
                    <a:pt x="32770" y="66911"/>
                    <a:pt x="37826" y="67166"/>
                    <a:pt x="40260" y="67166"/>
                  </a:cubicBezTo>
                  <a:cubicBezTo>
                    <a:pt x="41050" y="67166"/>
                    <a:pt x="41564" y="67139"/>
                    <a:pt x="41564" y="67069"/>
                  </a:cubicBezTo>
                  <a:lnTo>
                    <a:pt x="41564" y="1"/>
                  </a:lnTo>
                  <a:close/>
                </a:path>
              </a:pathLst>
            </a:custGeom>
            <a:solidFill>
              <a:srgbClr val="FFA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4"/>
            <p:cNvSpPr/>
            <p:nvPr/>
          </p:nvSpPr>
          <p:spPr>
            <a:xfrm>
              <a:off x="5700725" y="2096750"/>
              <a:ext cx="979000" cy="893650"/>
            </a:xfrm>
            <a:custGeom>
              <a:avLst/>
              <a:gdLst/>
              <a:ahLst/>
              <a:cxnLst/>
              <a:rect l="l" t="t" r="r" b="b"/>
              <a:pathLst>
                <a:path w="39160" h="35746" extrusionOk="0">
                  <a:moveTo>
                    <a:pt x="23251" y="0"/>
                  </a:moveTo>
                  <a:cubicBezTo>
                    <a:pt x="18548" y="0"/>
                    <a:pt x="13890" y="1974"/>
                    <a:pt x="10188" y="4960"/>
                  </a:cubicBezTo>
                  <a:cubicBezTo>
                    <a:pt x="5483" y="8781"/>
                    <a:pt x="2193" y="14051"/>
                    <a:pt x="814" y="19959"/>
                  </a:cubicBezTo>
                  <a:cubicBezTo>
                    <a:pt x="177" y="22753"/>
                    <a:pt x="0" y="25725"/>
                    <a:pt x="779" y="28484"/>
                  </a:cubicBezTo>
                  <a:cubicBezTo>
                    <a:pt x="1592" y="31278"/>
                    <a:pt x="3467" y="33790"/>
                    <a:pt x="6120" y="34957"/>
                  </a:cubicBezTo>
                  <a:cubicBezTo>
                    <a:pt x="7511" y="35551"/>
                    <a:pt x="8980" y="35746"/>
                    <a:pt x="10471" y="35746"/>
                  </a:cubicBezTo>
                  <a:cubicBezTo>
                    <a:pt x="11823" y="35746"/>
                    <a:pt x="13193" y="35585"/>
                    <a:pt x="14539" y="35417"/>
                  </a:cubicBezTo>
                  <a:lnTo>
                    <a:pt x="19279" y="34887"/>
                  </a:lnTo>
                  <a:cubicBezTo>
                    <a:pt x="21225" y="27210"/>
                    <a:pt x="25894" y="19994"/>
                    <a:pt x="32863" y="16068"/>
                  </a:cubicBezTo>
                  <a:cubicBezTo>
                    <a:pt x="34844" y="14936"/>
                    <a:pt x="36966" y="14051"/>
                    <a:pt x="39159" y="13415"/>
                  </a:cubicBezTo>
                  <a:cubicBezTo>
                    <a:pt x="38629" y="10549"/>
                    <a:pt x="37355" y="7861"/>
                    <a:pt x="35480" y="5633"/>
                  </a:cubicBezTo>
                  <a:cubicBezTo>
                    <a:pt x="32827" y="2590"/>
                    <a:pt x="29184" y="609"/>
                    <a:pt x="25186" y="114"/>
                  </a:cubicBezTo>
                  <a:cubicBezTo>
                    <a:pt x="24542" y="37"/>
                    <a:pt x="23896" y="0"/>
                    <a:pt x="23251" y="0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4"/>
            <p:cNvSpPr/>
            <p:nvPr/>
          </p:nvSpPr>
          <p:spPr>
            <a:xfrm>
              <a:off x="6182700" y="2433000"/>
              <a:ext cx="508525" cy="535925"/>
            </a:xfrm>
            <a:custGeom>
              <a:avLst/>
              <a:gdLst/>
              <a:ahLst/>
              <a:cxnLst/>
              <a:rect l="l" t="t" r="r" b="b"/>
              <a:pathLst>
                <a:path w="20341" h="21437" extrusionOk="0">
                  <a:moveTo>
                    <a:pt x="19880" y="0"/>
                  </a:moveTo>
                  <a:cubicBezTo>
                    <a:pt x="17687" y="637"/>
                    <a:pt x="15565" y="1521"/>
                    <a:pt x="13584" y="2653"/>
                  </a:cubicBezTo>
                  <a:cubicBezTo>
                    <a:pt x="6615" y="6580"/>
                    <a:pt x="1946" y="13796"/>
                    <a:pt x="0" y="21437"/>
                  </a:cubicBezTo>
                  <a:lnTo>
                    <a:pt x="6544" y="20694"/>
                  </a:lnTo>
                  <a:cubicBezTo>
                    <a:pt x="8348" y="20446"/>
                    <a:pt x="10223" y="20234"/>
                    <a:pt x="11850" y="19385"/>
                  </a:cubicBezTo>
                  <a:lnTo>
                    <a:pt x="11886" y="19385"/>
                  </a:lnTo>
                  <a:cubicBezTo>
                    <a:pt x="16307" y="17086"/>
                    <a:pt x="19314" y="11143"/>
                    <a:pt x="20022" y="6403"/>
                  </a:cubicBezTo>
                  <a:cubicBezTo>
                    <a:pt x="20340" y="4280"/>
                    <a:pt x="20269" y="2087"/>
                    <a:pt x="19880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54"/>
          <p:cNvGrpSpPr/>
          <p:nvPr/>
        </p:nvGrpSpPr>
        <p:grpSpPr>
          <a:xfrm>
            <a:off x="8295861" y="-234338"/>
            <a:ext cx="885185" cy="1313185"/>
            <a:chOff x="3639300" y="1362050"/>
            <a:chExt cx="1228400" cy="1822350"/>
          </a:xfrm>
        </p:grpSpPr>
        <p:sp>
          <p:nvSpPr>
            <p:cNvPr id="599" name="Google Shape;599;p54"/>
            <p:cNvSpPr/>
            <p:nvPr/>
          </p:nvSpPr>
          <p:spPr>
            <a:xfrm>
              <a:off x="4141625" y="2679425"/>
              <a:ext cx="720750" cy="504975"/>
            </a:xfrm>
            <a:custGeom>
              <a:avLst/>
              <a:gdLst/>
              <a:ahLst/>
              <a:cxnLst/>
              <a:rect l="l" t="t" r="r" b="b"/>
              <a:pathLst>
                <a:path w="28830" h="20199" extrusionOk="0">
                  <a:moveTo>
                    <a:pt x="16294" y="0"/>
                  </a:moveTo>
                  <a:cubicBezTo>
                    <a:pt x="11568" y="0"/>
                    <a:pt x="7077" y="1785"/>
                    <a:pt x="3750" y="5354"/>
                  </a:cubicBezTo>
                  <a:cubicBezTo>
                    <a:pt x="2229" y="6981"/>
                    <a:pt x="991" y="8785"/>
                    <a:pt x="0" y="10766"/>
                  </a:cubicBezTo>
                  <a:cubicBezTo>
                    <a:pt x="7932" y="16593"/>
                    <a:pt x="18027" y="20199"/>
                    <a:pt x="26488" y="20199"/>
                  </a:cubicBezTo>
                  <a:cubicBezTo>
                    <a:pt x="27272" y="20199"/>
                    <a:pt x="28042" y="20168"/>
                    <a:pt x="28795" y="20105"/>
                  </a:cubicBezTo>
                  <a:cubicBezTo>
                    <a:pt x="28795" y="20105"/>
                    <a:pt x="28795" y="13454"/>
                    <a:pt x="28830" y="4186"/>
                  </a:cubicBezTo>
                  <a:cubicBezTo>
                    <a:pt x="27627" y="1180"/>
                    <a:pt x="21118" y="437"/>
                    <a:pt x="18713" y="154"/>
                  </a:cubicBezTo>
                  <a:cubicBezTo>
                    <a:pt x="17903" y="51"/>
                    <a:pt x="17095" y="0"/>
                    <a:pt x="16294" y="0"/>
                  </a:cubicBezTo>
                  <a:close/>
                </a:path>
              </a:pathLst>
            </a:custGeom>
            <a:solidFill>
              <a:srgbClr val="303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4"/>
            <p:cNvSpPr/>
            <p:nvPr/>
          </p:nvSpPr>
          <p:spPr>
            <a:xfrm>
              <a:off x="3749850" y="1362050"/>
              <a:ext cx="1117850" cy="1586525"/>
            </a:xfrm>
            <a:custGeom>
              <a:avLst/>
              <a:gdLst/>
              <a:ahLst/>
              <a:cxnLst/>
              <a:rect l="l" t="t" r="r" b="b"/>
              <a:pathLst>
                <a:path w="44714" h="63461" extrusionOk="0">
                  <a:moveTo>
                    <a:pt x="44713" y="1"/>
                  </a:moveTo>
                  <a:cubicBezTo>
                    <a:pt x="44678" y="7040"/>
                    <a:pt x="34879" y="11992"/>
                    <a:pt x="29502" y="14150"/>
                  </a:cubicBezTo>
                  <a:cubicBezTo>
                    <a:pt x="27415" y="14964"/>
                    <a:pt x="25258" y="15671"/>
                    <a:pt x="23100" y="16343"/>
                  </a:cubicBezTo>
                  <a:cubicBezTo>
                    <a:pt x="23595" y="17015"/>
                    <a:pt x="24019" y="17723"/>
                    <a:pt x="24373" y="18466"/>
                  </a:cubicBezTo>
                  <a:cubicBezTo>
                    <a:pt x="25541" y="21083"/>
                    <a:pt x="25682" y="24055"/>
                    <a:pt x="24798" y="26778"/>
                  </a:cubicBezTo>
                  <a:cubicBezTo>
                    <a:pt x="23666" y="30245"/>
                    <a:pt x="20836" y="33004"/>
                    <a:pt x="17475" y="34455"/>
                  </a:cubicBezTo>
                  <a:cubicBezTo>
                    <a:pt x="15798" y="35190"/>
                    <a:pt x="13648" y="35654"/>
                    <a:pt x="11545" y="35654"/>
                  </a:cubicBezTo>
                  <a:cubicBezTo>
                    <a:pt x="9702" y="35654"/>
                    <a:pt x="7895" y="35297"/>
                    <a:pt x="6474" y="34455"/>
                  </a:cubicBezTo>
                  <a:lnTo>
                    <a:pt x="6439" y="34455"/>
                  </a:lnTo>
                  <a:cubicBezTo>
                    <a:pt x="5342" y="33782"/>
                    <a:pt x="4493" y="32757"/>
                    <a:pt x="3679" y="31731"/>
                  </a:cubicBezTo>
                  <a:lnTo>
                    <a:pt x="3644" y="31695"/>
                  </a:lnTo>
                  <a:cubicBezTo>
                    <a:pt x="3113" y="33146"/>
                    <a:pt x="2689" y="34631"/>
                    <a:pt x="2371" y="36152"/>
                  </a:cubicBezTo>
                  <a:cubicBezTo>
                    <a:pt x="1" y="46835"/>
                    <a:pt x="6403" y="56669"/>
                    <a:pt x="15636" y="63461"/>
                  </a:cubicBezTo>
                  <a:cubicBezTo>
                    <a:pt x="16626" y="61515"/>
                    <a:pt x="17900" y="59676"/>
                    <a:pt x="19385" y="58049"/>
                  </a:cubicBezTo>
                  <a:cubicBezTo>
                    <a:pt x="22763" y="54488"/>
                    <a:pt x="27293" y="52708"/>
                    <a:pt x="32052" y="52708"/>
                  </a:cubicBezTo>
                  <a:cubicBezTo>
                    <a:pt x="32824" y="52708"/>
                    <a:pt x="33603" y="52755"/>
                    <a:pt x="34384" y="52849"/>
                  </a:cubicBezTo>
                  <a:cubicBezTo>
                    <a:pt x="36754" y="53132"/>
                    <a:pt x="43263" y="53910"/>
                    <a:pt x="44501" y="56881"/>
                  </a:cubicBezTo>
                  <a:cubicBezTo>
                    <a:pt x="44572" y="35454"/>
                    <a:pt x="44713" y="30"/>
                    <a:pt x="44713" y="1"/>
                  </a:cubicBezTo>
                  <a:close/>
                </a:path>
              </a:pathLst>
            </a:custGeom>
            <a:solidFill>
              <a:srgbClr val="FEF4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4"/>
            <p:cNvSpPr/>
            <p:nvPr/>
          </p:nvSpPr>
          <p:spPr>
            <a:xfrm>
              <a:off x="3639300" y="1616750"/>
              <a:ext cx="688050" cy="537700"/>
            </a:xfrm>
            <a:custGeom>
              <a:avLst/>
              <a:gdLst/>
              <a:ahLst/>
              <a:cxnLst/>
              <a:rect l="l" t="t" r="r" b="b"/>
              <a:pathLst>
                <a:path w="27522" h="21508" extrusionOk="0">
                  <a:moveTo>
                    <a:pt x="13885" y="0"/>
                  </a:moveTo>
                  <a:cubicBezTo>
                    <a:pt x="11736" y="0"/>
                    <a:pt x="9587" y="354"/>
                    <a:pt x="7535" y="1061"/>
                  </a:cubicBezTo>
                  <a:cubicBezTo>
                    <a:pt x="5519" y="1663"/>
                    <a:pt x="3715" y="2795"/>
                    <a:pt x="2265" y="4280"/>
                  </a:cubicBezTo>
                  <a:cubicBezTo>
                    <a:pt x="850" y="5801"/>
                    <a:pt x="1" y="7924"/>
                    <a:pt x="284" y="9940"/>
                  </a:cubicBezTo>
                  <a:cubicBezTo>
                    <a:pt x="567" y="11956"/>
                    <a:pt x="1840" y="13619"/>
                    <a:pt x="3114" y="15175"/>
                  </a:cubicBezTo>
                  <a:lnTo>
                    <a:pt x="8101" y="21507"/>
                  </a:lnTo>
                  <a:cubicBezTo>
                    <a:pt x="9057" y="18784"/>
                    <a:pt x="10507" y="16307"/>
                    <a:pt x="12382" y="14150"/>
                  </a:cubicBezTo>
                  <a:cubicBezTo>
                    <a:pt x="16450" y="9657"/>
                    <a:pt x="21968" y="7889"/>
                    <a:pt x="27522" y="6155"/>
                  </a:cubicBezTo>
                  <a:cubicBezTo>
                    <a:pt x="25647" y="3750"/>
                    <a:pt x="23100" y="1981"/>
                    <a:pt x="20235" y="1061"/>
                  </a:cubicBezTo>
                  <a:cubicBezTo>
                    <a:pt x="18183" y="354"/>
                    <a:pt x="16034" y="0"/>
                    <a:pt x="13885" y="0"/>
                  </a:cubicBezTo>
                  <a:close/>
                </a:path>
              </a:pathLst>
            </a:custGeom>
            <a:solidFill>
              <a:srgbClr val="CAD5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4"/>
            <p:cNvSpPr/>
            <p:nvPr/>
          </p:nvSpPr>
          <p:spPr>
            <a:xfrm>
              <a:off x="3841825" y="1770625"/>
              <a:ext cx="550975" cy="481800"/>
            </a:xfrm>
            <a:custGeom>
              <a:avLst/>
              <a:gdLst/>
              <a:ahLst/>
              <a:cxnLst/>
              <a:rect l="l" t="t" r="r" b="b"/>
              <a:pathLst>
                <a:path w="22039" h="19272" extrusionOk="0">
                  <a:moveTo>
                    <a:pt x="19421" y="0"/>
                  </a:moveTo>
                  <a:cubicBezTo>
                    <a:pt x="13867" y="1734"/>
                    <a:pt x="8384" y="3502"/>
                    <a:pt x="4281" y="7995"/>
                  </a:cubicBezTo>
                  <a:cubicBezTo>
                    <a:pt x="2406" y="10152"/>
                    <a:pt x="920" y="12629"/>
                    <a:pt x="0" y="15352"/>
                  </a:cubicBezTo>
                  <a:cubicBezTo>
                    <a:pt x="814" y="16378"/>
                    <a:pt x="1663" y="17439"/>
                    <a:pt x="2795" y="18112"/>
                  </a:cubicBezTo>
                  <a:cubicBezTo>
                    <a:pt x="4221" y="18931"/>
                    <a:pt x="6011" y="19272"/>
                    <a:pt x="7835" y="19272"/>
                  </a:cubicBezTo>
                  <a:cubicBezTo>
                    <a:pt x="9948" y="19272"/>
                    <a:pt x="12106" y="18814"/>
                    <a:pt x="13796" y="18112"/>
                  </a:cubicBezTo>
                  <a:cubicBezTo>
                    <a:pt x="17157" y="16661"/>
                    <a:pt x="19987" y="13902"/>
                    <a:pt x="21119" y="10400"/>
                  </a:cubicBezTo>
                  <a:cubicBezTo>
                    <a:pt x="22038" y="7676"/>
                    <a:pt x="21862" y="4740"/>
                    <a:pt x="20694" y="2123"/>
                  </a:cubicBezTo>
                  <a:cubicBezTo>
                    <a:pt x="20340" y="1380"/>
                    <a:pt x="19916" y="637"/>
                    <a:pt x="19421" y="0"/>
                  </a:cubicBezTo>
                  <a:close/>
                </a:path>
              </a:pathLst>
            </a:custGeom>
            <a:solidFill>
              <a:srgbClr val="FFD8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3" name="Google Shape;603;p54"/>
          <p:cNvSpPr txBox="1">
            <a:spLocks noGrp="1"/>
          </p:cNvSpPr>
          <p:nvPr>
            <p:ph type="title"/>
          </p:nvPr>
        </p:nvSpPr>
        <p:spPr>
          <a:xfrm>
            <a:off x="716250" y="540865"/>
            <a:ext cx="3871200" cy="54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/>
              <a:t>VISI</a:t>
            </a:r>
            <a:endParaRPr u="sng" dirty="0"/>
          </a:p>
        </p:txBody>
      </p:sp>
      <p:sp>
        <p:nvSpPr>
          <p:cNvPr id="15" name="Google Shape;603;p54">
            <a:extLst>
              <a:ext uri="{FF2B5EF4-FFF2-40B4-BE49-F238E27FC236}">
                <a16:creationId xmlns:a16="http://schemas.microsoft.com/office/drawing/2014/main" id="{A1225FC9-900D-4F00-97CB-9132CD80B55F}"/>
              </a:ext>
            </a:extLst>
          </p:cNvPr>
          <p:cNvSpPr txBox="1">
            <a:spLocks/>
          </p:cNvSpPr>
          <p:nvPr/>
        </p:nvSpPr>
        <p:spPr>
          <a:xfrm>
            <a:off x="716250" y="1176753"/>
            <a:ext cx="5532150" cy="11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SemiBold"/>
              <a:buNone/>
              <a:defRPr sz="3000" b="0" i="0" u="none" strike="noStrike" cap="none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1400" dirty="0"/>
              <a:t>M</a:t>
            </a:r>
            <a:r>
              <a:rPr lang="en-ID" sz="1400" dirty="0"/>
              <a:t>ENJADI PERUSAHAAN YANG PROFESIONAL DENGAN MENGUTAMAKAN PELAYANAN KEPADA KOSTUMER DAN MENINGKATKAN KESEJAHTERAAN SEMUA KARYAWAN</a:t>
            </a:r>
          </a:p>
        </p:txBody>
      </p:sp>
      <p:sp>
        <p:nvSpPr>
          <p:cNvPr id="18" name="Google Shape;603;p54">
            <a:extLst>
              <a:ext uri="{FF2B5EF4-FFF2-40B4-BE49-F238E27FC236}">
                <a16:creationId xmlns:a16="http://schemas.microsoft.com/office/drawing/2014/main" id="{2A488B17-120B-45AE-AE97-80B89A7ED0E3}"/>
              </a:ext>
            </a:extLst>
          </p:cNvPr>
          <p:cNvSpPr txBox="1">
            <a:spLocks/>
          </p:cNvSpPr>
          <p:nvPr/>
        </p:nvSpPr>
        <p:spPr>
          <a:xfrm>
            <a:off x="700800" y="2440191"/>
            <a:ext cx="38712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lanquin SemiBold"/>
              <a:buNone/>
              <a:defRPr sz="3000" b="0" i="0" u="none" strike="noStrike" cap="none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ID" u="sng" dirty="0"/>
              <a:t>MISI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99950-BC20-45AA-AF0E-A18E118209D6}"/>
              </a:ext>
            </a:extLst>
          </p:cNvPr>
          <p:cNvSpPr txBox="1"/>
          <p:nvPr/>
        </p:nvSpPr>
        <p:spPr>
          <a:xfrm>
            <a:off x="716250" y="2984391"/>
            <a:ext cx="5621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THINK BIG</a:t>
            </a:r>
          </a:p>
          <a:p>
            <a:r>
              <a:rPr lang="en-US" dirty="0">
                <a:latin typeface="+mj-lt"/>
              </a:rPr>
              <a:t>MOVE FAST</a:t>
            </a:r>
          </a:p>
          <a:p>
            <a:r>
              <a:rPr lang="en-US" dirty="0">
                <a:latin typeface="+mj-lt"/>
              </a:rPr>
              <a:t>WORK SMART </a:t>
            </a:r>
          </a:p>
          <a:p>
            <a:r>
              <a:rPr lang="en-US" dirty="0">
                <a:latin typeface="+mj-lt"/>
              </a:rPr>
              <a:t>(SMILE, MANAGEABLE, ACHIVEABLE, RELIABLE, TIME-BASED)</a:t>
            </a:r>
            <a:endParaRPr lang="en-ID" dirty="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48"/>
          <p:cNvPicPr preferRelativeResize="0"/>
          <p:nvPr/>
        </p:nvPicPr>
        <p:blipFill rotWithShape="1">
          <a:blip r:embed="rId3">
            <a:alphaModFix/>
          </a:blip>
          <a:srcRect l="-21934" t="2276" r="-27991"/>
          <a:stretch/>
        </p:blipFill>
        <p:spPr>
          <a:xfrm>
            <a:off x="2077050" y="563336"/>
            <a:ext cx="4989900" cy="32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8"/>
          <p:cNvSpPr txBox="1">
            <a:spLocks noGrp="1"/>
          </p:cNvSpPr>
          <p:nvPr>
            <p:ph type="title"/>
          </p:nvPr>
        </p:nvSpPr>
        <p:spPr>
          <a:xfrm>
            <a:off x="2077050" y="3703881"/>
            <a:ext cx="4752000" cy="694200"/>
          </a:xfrm>
          <a:prstGeom prst="rect">
            <a:avLst/>
          </a:prstGeom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About our company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160" y="589167"/>
            <a:ext cx="2581476" cy="278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0"/>
          <p:cNvSpPr/>
          <p:nvPr/>
        </p:nvSpPr>
        <p:spPr>
          <a:xfrm rot="-1577687">
            <a:off x="2379851" y="3166460"/>
            <a:ext cx="1129724" cy="927164"/>
          </a:xfrm>
          <a:custGeom>
            <a:avLst/>
            <a:gdLst/>
            <a:ahLst/>
            <a:cxnLst/>
            <a:rect l="l" t="t" r="r" b="b"/>
            <a:pathLst>
              <a:path w="153750" h="126144" extrusionOk="0">
                <a:moveTo>
                  <a:pt x="27321" y="0"/>
                </a:moveTo>
                <a:cubicBezTo>
                  <a:pt x="22510" y="0"/>
                  <a:pt x="17838" y="2054"/>
                  <a:pt x="13467" y="6551"/>
                </a:cubicBezTo>
                <a:cubicBezTo>
                  <a:pt x="1" y="20389"/>
                  <a:pt x="2388" y="43618"/>
                  <a:pt x="6983" y="59864"/>
                </a:cubicBezTo>
                <a:cubicBezTo>
                  <a:pt x="14231" y="85555"/>
                  <a:pt x="39158" y="116404"/>
                  <a:pt x="70993" y="124277"/>
                </a:cubicBezTo>
                <a:cubicBezTo>
                  <a:pt x="76113" y="125544"/>
                  <a:pt x="81273" y="126144"/>
                  <a:pt x="86362" y="126144"/>
                </a:cubicBezTo>
                <a:cubicBezTo>
                  <a:pt x="112923" y="126144"/>
                  <a:pt x="137557" y="109793"/>
                  <a:pt x="144628" y="86425"/>
                </a:cubicBezTo>
                <a:cubicBezTo>
                  <a:pt x="153750" y="56313"/>
                  <a:pt x="123783" y="43666"/>
                  <a:pt x="111420" y="43666"/>
                </a:cubicBezTo>
                <a:cubicBezTo>
                  <a:pt x="111169" y="43666"/>
                  <a:pt x="110927" y="43671"/>
                  <a:pt x="110691" y="43681"/>
                </a:cubicBezTo>
                <a:cubicBezTo>
                  <a:pt x="106748" y="43856"/>
                  <a:pt x="102219" y="44122"/>
                  <a:pt x="97500" y="44122"/>
                </a:cubicBezTo>
                <a:cubicBezTo>
                  <a:pt x="84159" y="44122"/>
                  <a:pt x="69301" y="41996"/>
                  <a:pt x="61878" y="29674"/>
                </a:cubicBezTo>
                <a:cubicBezTo>
                  <a:pt x="51026" y="11647"/>
                  <a:pt x="38779" y="0"/>
                  <a:pt x="273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0"/>
          <p:cNvSpPr/>
          <p:nvPr/>
        </p:nvSpPr>
        <p:spPr>
          <a:xfrm rot="2700000">
            <a:off x="213401" y="3277701"/>
            <a:ext cx="1140350" cy="872749"/>
          </a:xfrm>
          <a:custGeom>
            <a:avLst/>
            <a:gdLst/>
            <a:ahLst/>
            <a:cxnLst/>
            <a:rect l="l" t="t" r="r" b="b"/>
            <a:pathLst>
              <a:path w="89694" h="73577" extrusionOk="0">
                <a:moveTo>
                  <a:pt x="54766" y="0"/>
                </a:moveTo>
                <a:cubicBezTo>
                  <a:pt x="45488" y="0"/>
                  <a:pt x="36180" y="4627"/>
                  <a:pt x="33451" y="13658"/>
                </a:cubicBezTo>
                <a:cubicBezTo>
                  <a:pt x="30210" y="24362"/>
                  <a:pt x="25825" y="36843"/>
                  <a:pt x="13722" y="36843"/>
                </a:cubicBezTo>
                <a:cubicBezTo>
                  <a:pt x="13382" y="36843"/>
                  <a:pt x="13036" y="36833"/>
                  <a:pt x="12684" y="36813"/>
                </a:cubicBezTo>
                <a:cubicBezTo>
                  <a:pt x="12387" y="36796"/>
                  <a:pt x="12100" y="36788"/>
                  <a:pt x="11821" y="36788"/>
                </a:cubicBezTo>
                <a:cubicBezTo>
                  <a:pt x="0" y="36788"/>
                  <a:pt x="4674" y="51707"/>
                  <a:pt x="9713" y="58715"/>
                </a:cubicBezTo>
                <a:cubicBezTo>
                  <a:pt x="13822" y="64422"/>
                  <a:pt x="23742" y="73576"/>
                  <a:pt x="39807" y="73576"/>
                </a:cubicBezTo>
                <a:cubicBezTo>
                  <a:pt x="43908" y="73576"/>
                  <a:pt x="48409" y="72979"/>
                  <a:pt x="53317" y="71577"/>
                </a:cubicBezTo>
                <a:cubicBezTo>
                  <a:pt x="72842" y="66006"/>
                  <a:pt x="89693" y="45758"/>
                  <a:pt x="82690" y="23081"/>
                </a:cubicBezTo>
                <a:cubicBezTo>
                  <a:pt x="78594" y="9848"/>
                  <a:pt x="69881" y="2717"/>
                  <a:pt x="60745" y="659"/>
                </a:cubicBezTo>
                <a:cubicBezTo>
                  <a:pt x="58799" y="219"/>
                  <a:pt x="56783" y="0"/>
                  <a:pt x="547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0"/>
          <p:cNvSpPr/>
          <p:nvPr/>
        </p:nvSpPr>
        <p:spPr>
          <a:xfrm rot="-1817486">
            <a:off x="195136" y="1059836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50"/>
          <p:cNvSpPr txBox="1">
            <a:spLocks noGrp="1"/>
          </p:cNvSpPr>
          <p:nvPr>
            <p:ph type="title"/>
          </p:nvPr>
        </p:nvSpPr>
        <p:spPr>
          <a:xfrm>
            <a:off x="2655160" y="59107"/>
            <a:ext cx="4649317" cy="10081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Our history</a:t>
            </a:r>
            <a:endParaRPr sz="4000" dirty="0"/>
          </a:p>
        </p:txBody>
      </p:sp>
      <p:sp>
        <p:nvSpPr>
          <p:cNvPr id="544" name="Google Shape;544;p50"/>
          <p:cNvSpPr txBox="1"/>
          <p:nvPr/>
        </p:nvSpPr>
        <p:spPr>
          <a:xfrm>
            <a:off x="485227" y="1333607"/>
            <a:ext cx="7680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rPr>
              <a:t>1989</a:t>
            </a:r>
            <a:endParaRPr sz="1900" dirty="0">
              <a:solidFill>
                <a:schemeClr val="dk1"/>
              </a:solidFill>
              <a:latin typeface="Palanquin SemiBold"/>
              <a:ea typeface="Palanquin SemiBold"/>
              <a:cs typeface="Palanquin SemiBold"/>
              <a:sym typeface="Palanquin SemiBold"/>
            </a:endParaRPr>
          </a:p>
        </p:txBody>
      </p:sp>
      <p:sp>
        <p:nvSpPr>
          <p:cNvPr id="545" name="Google Shape;545;p50"/>
          <p:cNvSpPr txBox="1">
            <a:spLocks noGrp="1"/>
          </p:cNvSpPr>
          <p:nvPr>
            <p:ph type="subTitle" idx="4294967295"/>
          </p:nvPr>
        </p:nvSpPr>
        <p:spPr>
          <a:xfrm>
            <a:off x="62274" y="1903137"/>
            <a:ext cx="1571012" cy="729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Pendirian PT. Putra Arezda Purnama di Medan</a:t>
            </a:r>
            <a:endParaRPr sz="1400" dirty="0"/>
          </a:p>
        </p:txBody>
      </p:sp>
      <p:sp>
        <p:nvSpPr>
          <p:cNvPr id="546" name="Google Shape;546;p50"/>
          <p:cNvSpPr txBox="1"/>
          <p:nvPr/>
        </p:nvSpPr>
        <p:spPr>
          <a:xfrm>
            <a:off x="368509" y="3539649"/>
            <a:ext cx="7680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rPr>
              <a:t>2001</a:t>
            </a:r>
            <a:endParaRPr sz="1900" dirty="0">
              <a:solidFill>
                <a:schemeClr val="dk1"/>
              </a:solidFill>
              <a:latin typeface="Palanquin SemiBold"/>
              <a:ea typeface="Palanquin SemiBold"/>
              <a:cs typeface="Palanquin SemiBold"/>
              <a:sym typeface="Palanquin SemiBold"/>
            </a:endParaRPr>
          </a:p>
        </p:txBody>
      </p:sp>
      <p:sp>
        <p:nvSpPr>
          <p:cNvPr id="547" name="Google Shape;547;p50"/>
          <p:cNvSpPr txBox="1"/>
          <p:nvPr/>
        </p:nvSpPr>
        <p:spPr>
          <a:xfrm>
            <a:off x="2568899" y="3476969"/>
            <a:ext cx="7680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rPr>
              <a:t>2002</a:t>
            </a:r>
            <a:endParaRPr sz="1900" dirty="0">
              <a:solidFill>
                <a:schemeClr val="dk1"/>
              </a:solidFill>
              <a:latin typeface="Palanquin SemiBold"/>
              <a:ea typeface="Palanquin SemiBold"/>
              <a:cs typeface="Palanquin SemiBold"/>
              <a:sym typeface="Palanquin SemiBold"/>
            </a:endParaRPr>
          </a:p>
        </p:txBody>
      </p:sp>
      <p:sp>
        <p:nvSpPr>
          <p:cNvPr id="548" name="Google Shape;548;p50"/>
          <p:cNvSpPr txBox="1">
            <a:spLocks noGrp="1"/>
          </p:cNvSpPr>
          <p:nvPr>
            <p:ph type="subTitle" idx="4294967295"/>
          </p:nvPr>
        </p:nvSpPr>
        <p:spPr>
          <a:xfrm>
            <a:off x="122214" y="4166975"/>
            <a:ext cx="1373100" cy="8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Memperoleh ISO 9002</a:t>
            </a:r>
            <a:endParaRPr sz="1400" dirty="0"/>
          </a:p>
        </p:txBody>
      </p:sp>
      <p:sp>
        <p:nvSpPr>
          <p:cNvPr id="549" name="Google Shape;549;p50"/>
          <p:cNvSpPr txBox="1">
            <a:spLocks noGrp="1"/>
          </p:cNvSpPr>
          <p:nvPr>
            <p:ph type="subTitle" idx="4294967295"/>
          </p:nvPr>
        </p:nvSpPr>
        <p:spPr>
          <a:xfrm>
            <a:off x="2252089" y="4100601"/>
            <a:ext cx="1256762" cy="8236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 dirty="0"/>
              <a:t>Pendirian PT. Putra Mega Purnama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400" dirty="0"/>
          </a:p>
        </p:txBody>
      </p:sp>
      <p:cxnSp>
        <p:nvCxnSpPr>
          <p:cNvPr id="550" name="Google Shape;550;p50"/>
          <p:cNvCxnSpPr>
            <a:cxnSpLocks/>
          </p:cNvCxnSpPr>
          <p:nvPr/>
        </p:nvCxnSpPr>
        <p:spPr>
          <a:xfrm>
            <a:off x="934727" y="59107"/>
            <a:ext cx="0" cy="100816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50"/>
          <p:cNvCxnSpPr>
            <a:cxnSpLocks/>
          </p:cNvCxnSpPr>
          <p:nvPr/>
        </p:nvCxnSpPr>
        <p:spPr>
          <a:xfrm>
            <a:off x="847780" y="2844375"/>
            <a:ext cx="0" cy="554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50"/>
          <p:cNvCxnSpPr>
            <a:cxnSpLocks/>
          </p:cNvCxnSpPr>
          <p:nvPr/>
        </p:nvCxnSpPr>
        <p:spPr>
          <a:xfrm>
            <a:off x="1359100" y="3764525"/>
            <a:ext cx="98405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50"/>
          <p:cNvCxnSpPr>
            <a:cxnSpLocks/>
          </p:cNvCxnSpPr>
          <p:nvPr/>
        </p:nvCxnSpPr>
        <p:spPr>
          <a:xfrm>
            <a:off x="3508851" y="3744800"/>
            <a:ext cx="920274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559;p51">
            <a:extLst>
              <a:ext uri="{FF2B5EF4-FFF2-40B4-BE49-F238E27FC236}">
                <a16:creationId xmlns:a16="http://schemas.microsoft.com/office/drawing/2014/main" id="{E7E8AC8B-A31C-4DE4-BB75-74325E0B7228}"/>
              </a:ext>
            </a:extLst>
          </p:cNvPr>
          <p:cNvSpPr/>
          <p:nvPr/>
        </p:nvSpPr>
        <p:spPr>
          <a:xfrm rot="19782514">
            <a:off x="4435161" y="3312263"/>
            <a:ext cx="1348182" cy="1037147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564;p51">
            <a:extLst>
              <a:ext uri="{FF2B5EF4-FFF2-40B4-BE49-F238E27FC236}">
                <a16:creationId xmlns:a16="http://schemas.microsoft.com/office/drawing/2014/main" id="{AE399C08-6115-45A0-9FED-27BBA6180EC7}"/>
              </a:ext>
            </a:extLst>
          </p:cNvPr>
          <p:cNvSpPr txBox="1"/>
          <p:nvPr/>
        </p:nvSpPr>
        <p:spPr>
          <a:xfrm>
            <a:off x="4725252" y="3460675"/>
            <a:ext cx="7680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rPr>
              <a:t>2003</a:t>
            </a:r>
            <a:endParaRPr sz="1900" dirty="0">
              <a:solidFill>
                <a:schemeClr val="dk1"/>
              </a:solidFill>
              <a:latin typeface="Palanquin SemiBold"/>
              <a:ea typeface="Palanquin SemiBold"/>
              <a:cs typeface="Palanquin SemiBold"/>
              <a:sym typeface="Palanquin SemiBold"/>
            </a:endParaRPr>
          </a:p>
        </p:txBody>
      </p:sp>
      <p:sp>
        <p:nvSpPr>
          <p:cNvPr id="22" name="Google Shape;562;p51">
            <a:extLst>
              <a:ext uri="{FF2B5EF4-FFF2-40B4-BE49-F238E27FC236}">
                <a16:creationId xmlns:a16="http://schemas.microsoft.com/office/drawing/2014/main" id="{F0B9F284-D614-41C9-9524-F36B9745DF6F}"/>
              </a:ext>
            </a:extLst>
          </p:cNvPr>
          <p:cNvSpPr txBox="1">
            <a:spLocks/>
          </p:cNvSpPr>
          <p:nvPr/>
        </p:nvSpPr>
        <p:spPr>
          <a:xfrm>
            <a:off x="4355095" y="4069484"/>
            <a:ext cx="13731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Lato"/>
              <a:buNone/>
            </a:pPr>
            <a:r>
              <a:rPr lang="en-ID" sz="1400" dirty="0" err="1"/>
              <a:t>Menjual</a:t>
            </a:r>
            <a:r>
              <a:rPr lang="en-ID" sz="1400" dirty="0"/>
              <a:t> Ban </a:t>
            </a:r>
            <a:r>
              <a:rPr lang="en-ID" sz="1400" dirty="0" err="1"/>
              <a:t>Baru</a:t>
            </a:r>
            <a:r>
              <a:rPr lang="en-ID" sz="1400" dirty="0"/>
              <a:t> Radial </a:t>
            </a:r>
            <a:r>
              <a:rPr lang="en-ID" sz="1400" dirty="0" err="1"/>
              <a:t>sebagian</a:t>
            </a:r>
            <a:r>
              <a:rPr lang="en-ID" sz="1400" dirty="0"/>
              <a:t> </a:t>
            </a:r>
            <a:r>
              <a:rPr lang="en-ID" sz="1400" dirty="0" err="1"/>
              <a:t>besar</a:t>
            </a:r>
            <a:r>
              <a:rPr lang="en-ID" sz="1400" dirty="0"/>
              <a:t> </a:t>
            </a:r>
            <a:r>
              <a:rPr lang="en-ID" sz="1400" dirty="0" err="1"/>
              <a:t>dari</a:t>
            </a:r>
            <a:r>
              <a:rPr lang="en-ID" sz="1400" dirty="0"/>
              <a:t> Michelin</a:t>
            </a:r>
          </a:p>
        </p:txBody>
      </p:sp>
      <p:cxnSp>
        <p:nvCxnSpPr>
          <p:cNvPr id="23" name="Google Shape;567;p51">
            <a:extLst>
              <a:ext uri="{FF2B5EF4-FFF2-40B4-BE49-F238E27FC236}">
                <a16:creationId xmlns:a16="http://schemas.microsoft.com/office/drawing/2014/main" id="{FF75CDCA-97ED-4B94-9F69-7D0A1237A322}"/>
              </a:ext>
            </a:extLst>
          </p:cNvPr>
          <p:cNvCxnSpPr>
            <a:cxnSpLocks/>
          </p:cNvCxnSpPr>
          <p:nvPr/>
        </p:nvCxnSpPr>
        <p:spPr>
          <a:xfrm>
            <a:off x="5832788" y="3762223"/>
            <a:ext cx="968062" cy="1375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558;p51">
            <a:extLst>
              <a:ext uri="{FF2B5EF4-FFF2-40B4-BE49-F238E27FC236}">
                <a16:creationId xmlns:a16="http://schemas.microsoft.com/office/drawing/2014/main" id="{F2C6598D-6A12-405E-A532-26D496416A07}"/>
              </a:ext>
            </a:extLst>
          </p:cNvPr>
          <p:cNvSpPr/>
          <p:nvPr/>
        </p:nvSpPr>
        <p:spPr>
          <a:xfrm rot="2700000">
            <a:off x="6718731" y="3325849"/>
            <a:ext cx="1140350" cy="872749"/>
          </a:xfrm>
          <a:custGeom>
            <a:avLst/>
            <a:gdLst/>
            <a:ahLst/>
            <a:cxnLst/>
            <a:rect l="l" t="t" r="r" b="b"/>
            <a:pathLst>
              <a:path w="89694" h="73577" extrusionOk="0">
                <a:moveTo>
                  <a:pt x="54766" y="0"/>
                </a:moveTo>
                <a:cubicBezTo>
                  <a:pt x="45488" y="0"/>
                  <a:pt x="36180" y="4627"/>
                  <a:pt x="33451" y="13658"/>
                </a:cubicBezTo>
                <a:cubicBezTo>
                  <a:pt x="30210" y="24362"/>
                  <a:pt x="25825" y="36843"/>
                  <a:pt x="13722" y="36843"/>
                </a:cubicBezTo>
                <a:cubicBezTo>
                  <a:pt x="13382" y="36843"/>
                  <a:pt x="13036" y="36833"/>
                  <a:pt x="12684" y="36813"/>
                </a:cubicBezTo>
                <a:cubicBezTo>
                  <a:pt x="12387" y="36796"/>
                  <a:pt x="12100" y="36788"/>
                  <a:pt x="11821" y="36788"/>
                </a:cubicBezTo>
                <a:cubicBezTo>
                  <a:pt x="0" y="36788"/>
                  <a:pt x="4674" y="51707"/>
                  <a:pt x="9713" y="58715"/>
                </a:cubicBezTo>
                <a:cubicBezTo>
                  <a:pt x="13822" y="64422"/>
                  <a:pt x="23742" y="73576"/>
                  <a:pt x="39807" y="73576"/>
                </a:cubicBezTo>
                <a:cubicBezTo>
                  <a:pt x="43908" y="73576"/>
                  <a:pt x="48409" y="72979"/>
                  <a:pt x="53317" y="71577"/>
                </a:cubicBezTo>
                <a:cubicBezTo>
                  <a:pt x="72842" y="66006"/>
                  <a:pt x="89693" y="45758"/>
                  <a:pt x="82690" y="23081"/>
                </a:cubicBezTo>
                <a:cubicBezTo>
                  <a:pt x="78594" y="9848"/>
                  <a:pt x="69881" y="2717"/>
                  <a:pt x="60745" y="659"/>
                </a:cubicBezTo>
                <a:cubicBezTo>
                  <a:pt x="58799" y="219"/>
                  <a:pt x="56783" y="0"/>
                  <a:pt x="547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565;p51">
            <a:extLst>
              <a:ext uri="{FF2B5EF4-FFF2-40B4-BE49-F238E27FC236}">
                <a16:creationId xmlns:a16="http://schemas.microsoft.com/office/drawing/2014/main" id="{5EEC692F-35F9-42E3-9786-3B35AEC73CDC}"/>
              </a:ext>
            </a:extLst>
          </p:cNvPr>
          <p:cNvSpPr txBox="1"/>
          <p:nvPr/>
        </p:nvSpPr>
        <p:spPr>
          <a:xfrm>
            <a:off x="6930965" y="3578817"/>
            <a:ext cx="7680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rPr>
              <a:t>2008</a:t>
            </a:r>
            <a:endParaRPr sz="1900" dirty="0">
              <a:solidFill>
                <a:schemeClr val="dk1"/>
              </a:solidFill>
              <a:latin typeface="Palanquin SemiBold"/>
              <a:ea typeface="Palanquin SemiBold"/>
              <a:cs typeface="Palanquin SemiBold"/>
              <a:sym typeface="Palanquin SemiBold"/>
            </a:endParaRPr>
          </a:p>
        </p:txBody>
      </p:sp>
      <p:sp>
        <p:nvSpPr>
          <p:cNvPr id="27" name="Google Shape;563;p51">
            <a:extLst>
              <a:ext uri="{FF2B5EF4-FFF2-40B4-BE49-F238E27FC236}">
                <a16:creationId xmlns:a16="http://schemas.microsoft.com/office/drawing/2014/main" id="{8C1657C6-004E-45BE-B824-676226E12B86}"/>
              </a:ext>
            </a:extLst>
          </p:cNvPr>
          <p:cNvSpPr txBox="1">
            <a:spLocks/>
          </p:cNvSpPr>
          <p:nvPr/>
        </p:nvSpPr>
        <p:spPr>
          <a:xfrm>
            <a:off x="6248718" y="4156627"/>
            <a:ext cx="2080376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Lato"/>
              <a:buNone/>
            </a:pPr>
            <a:r>
              <a:rPr lang="en-US" sz="1400" dirty="0" err="1"/>
              <a:t>Sebagai</a:t>
            </a:r>
            <a:r>
              <a:rPr lang="en-US" sz="1400" dirty="0"/>
              <a:t> salah </a:t>
            </a:r>
            <a:r>
              <a:rPr lang="en-US" sz="1400" dirty="0" err="1"/>
              <a:t>satu</a:t>
            </a:r>
            <a:r>
              <a:rPr lang="en-US" sz="1400" dirty="0"/>
              <a:t> supplier </a:t>
            </a:r>
            <a:r>
              <a:rPr lang="en-US" sz="1400" dirty="0" err="1"/>
              <a:t>untuk</a:t>
            </a:r>
            <a:r>
              <a:rPr lang="en-US" sz="1400" dirty="0"/>
              <a:t> Hino Original Equipment specialist Ban Michelin</a:t>
            </a:r>
            <a:endParaRPr lang="en-ID" sz="1400" dirty="0"/>
          </a:p>
        </p:txBody>
      </p:sp>
      <p:sp>
        <p:nvSpPr>
          <p:cNvPr id="28" name="Google Shape;559;p51">
            <a:extLst>
              <a:ext uri="{FF2B5EF4-FFF2-40B4-BE49-F238E27FC236}">
                <a16:creationId xmlns:a16="http://schemas.microsoft.com/office/drawing/2014/main" id="{41152507-2F5C-4156-9F82-5C5A5F26AA9F}"/>
              </a:ext>
            </a:extLst>
          </p:cNvPr>
          <p:cNvSpPr/>
          <p:nvPr/>
        </p:nvSpPr>
        <p:spPr>
          <a:xfrm rot="19782514">
            <a:off x="6634894" y="1587940"/>
            <a:ext cx="1188103" cy="994452"/>
          </a:xfrm>
          <a:custGeom>
            <a:avLst/>
            <a:gdLst/>
            <a:ahLst/>
            <a:cxnLst/>
            <a:rect l="l" t="t" r="r" b="b"/>
            <a:pathLst>
              <a:path w="73795" h="56770" extrusionOk="0">
                <a:moveTo>
                  <a:pt x="29956" y="0"/>
                </a:moveTo>
                <a:cubicBezTo>
                  <a:pt x="23283" y="0"/>
                  <a:pt x="16241" y="1492"/>
                  <a:pt x="9169" y="5295"/>
                </a:cubicBezTo>
                <a:cubicBezTo>
                  <a:pt x="1" y="10219"/>
                  <a:pt x="1200" y="20947"/>
                  <a:pt x="9063" y="23951"/>
                </a:cubicBezTo>
                <a:cubicBezTo>
                  <a:pt x="21373" y="28652"/>
                  <a:pt x="26265" y="32461"/>
                  <a:pt x="31953" y="40133"/>
                </a:cubicBezTo>
                <a:cubicBezTo>
                  <a:pt x="38861" y="49451"/>
                  <a:pt x="42076" y="56327"/>
                  <a:pt x="52592" y="56762"/>
                </a:cubicBezTo>
                <a:cubicBezTo>
                  <a:pt x="52717" y="56767"/>
                  <a:pt x="52843" y="56770"/>
                  <a:pt x="52969" y="56770"/>
                </a:cubicBezTo>
                <a:cubicBezTo>
                  <a:pt x="61326" y="56770"/>
                  <a:pt x="73795" y="45763"/>
                  <a:pt x="68903" y="28609"/>
                </a:cubicBezTo>
                <a:cubicBezTo>
                  <a:pt x="64467" y="13020"/>
                  <a:pt x="51446" y="3820"/>
                  <a:pt x="41270" y="1379"/>
                </a:cubicBezTo>
                <a:cubicBezTo>
                  <a:pt x="37672" y="515"/>
                  <a:pt x="33878" y="0"/>
                  <a:pt x="299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568;p51">
            <a:extLst>
              <a:ext uri="{FF2B5EF4-FFF2-40B4-BE49-F238E27FC236}">
                <a16:creationId xmlns:a16="http://schemas.microsoft.com/office/drawing/2014/main" id="{2CCE06F2-EC6D-4EB1-80C2-94989E1608BF}"/>
              </a:ext>
            </a:extLst>
          </p:cNvPr>
          <p:cNvCxnSpPr>
            <a:cxnSpLocks/>
          </p:cNvCxnSpPr>
          <p:nvPr/>
        </p:nvCxnSpPr>
        <p:spPr>
          <a:xfrm>
            <a:off x="7181851" y="2844375"/>
            <a:ext cx="0" cy="73444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563;p51">
            <a:extLst>
              <a:ext uri="{FF2B5EF4-FFF2-40B4-BE49-F238E27FC236}">
                <a16:creationId xmlns:a16="http://schemas.microsoft.com/office/drawing/2014/main" id="{7BACB1D0-6683-42B9-A6D9-14A76D77ED77}"/>
              </a:ext>
            </a:extLst>
          </p:cNvPr>
          <p:cNvSpPr txBox="1">
            <a:spLocks/>
          </p:cNvSpPr>
          <p:nvPr/>
        </p:nvSpPr>
        <p:spPr>
          <a:xfrm>
            <a:off x="6542395" y="2303366"/>
            <a:ext cx="1373100" cy="8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Lato"/>
              <a:buNone/>
            </a:pPr>
            <a:r>
              <a:rPr lang="en-US" sz="1400" dirty="0"/>
              <a:t>M</a:t>
            </a:r>
            <a:r>
              <a:rPr lang="en-ID" sz="1400" dirty="0" err="1"/>
              <a:t>endirikan</a:t>
            </a:r>
            <a:r>
              <a:rPr lang="en-ID" sz="1400" dirty="0"/>
              <a:t> Service </a:t>
            </a:r>
            <a:r>
              <a:rPr lang="en-ID" sz="1400" dirty="0" err="1"/>
              <a:t>Center</a:t>
            </a:r>
            <a:endParaRPr lang="en-ID" sz="1400" dirty="0"/>
          </a:p>
        </p:txBody>
      </p:sp>
      <p:sp>
        <p:nvSpPr>
          <p:cNvPr id="31" name="Google Shape;565;p51">
            <a:extLst>
              <a:ext uri="{FF2B5EF4-FFF2-40B4-BE49-F238E27FC236}">
                <a16:creationId xmlns:a16="http://schemas.microsoft.com/office/drawing/2014/main" id="{35939B43-0D03-49D7-B0E7-ADB6F4D80933}"/>
              </a:ext>
            </a:extLst>
          </p:cNvPr>
          <p:cNvSpPr txBox="1"/>
          <p:nvPr/>
        </p:nvSpPr>
        <p:spPr>
          <a:xfrm>
            <a:off x="6892630" y="1743551"/>
            <a:ext cx="768000" cy="475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solidFill>
                  <a:schemeClr val="dk1"/>
                </a:solidFill>
                <a:latin typeface="Palanquin SemiBold"/>
                <a:ea typeface="Palanquin SemiBold"/>
                <a:cs typeface="Palanquin SemiBold"/>
                <a:sym typeface="Palanquin SemiBold"/>
              </a:rPr>
              <a:t>2022</a:t>
            </a:r>
            <a:endParaRPr sz="1900" dirty="0">
              <a:solidFill>
                <a:schemeClr val="dk1"/>
              </a:solidFill>
              <a:latin typeface="Palanquin SemiBold"/>
              <a:ea typeface="Palanquin SemiBold"/>
              <a:cs typeface="Palanquin SemiBold"/>
              <a:sym typeface="Palanquin SemiBold"/>
            </a:endParaRPr>
          </a:p>
        </p:txBody>
      </p:sp>
      <p:cxnSp>
        <p:nvCxnSpPr>
          <p:cNvPr id="34" name="Google Shape;568;p51">
            <a:extLst>
              <a:ext uri="{FF2B5EF4-FFF2-40B4-BE49-F238E27FC236}">
                <a16:creationId xmlns:a16="http://schemas.microsoft.com/office/drawing/2014/main" id="{45677CC1-7C2B-4944-A823-5B1710373D16}"/>
              </a:ext>
            </a:extLst>
          </p:cNvPr>
          <p:cNvCxnSpPr/>
          <p:nvPr/>
        </p:nvCxnSpPr>
        <p:spPr>
          <a:xfrm>
            <a:off x="7210427" y="1078987"/>
            <a:ext cx="0" cy="5544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561;p51">
            <a:extLst>
              <a:ext uri="{FF2B5EF4-FFF2-40B4-BE49-F238E27FC236}">
                <a16:creationId xmlns:a16="http://schemas.microsoft.com/office/drawing/2014/main" id="{39544298-36E2-4590-B849-46E7BC23C04D}"/>
              </a:ext>
            </a:extLst>
          </p:cNvPr>
          <p:cNvSpPr txBox="1">
            <a:spLocks/>
          </p:cNvSpPr>
          <p:nvPr/>
        </p:nvSpPr>
        <p:spPr>
          <a:xfrm>
            <a:off x="6507600" y="521848"/>
            <a:ext cx="1373100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lnSpc>
                <a:spcPct val="100000"/>
              </a:lnSpc>
              <a:spcAft>
                <a:spcPts val="1600"/>
              </a:spcAft>
              <a:buFont typeface="Lato"/>
              <a:buNone/>
            </a:pPr>
            <a:r>
              <a:rPr lang="en-ID" sz="1400"/>
              <a:t>And still going strong!</a:t>
            </a:r>
            <a:endParaRPr lang="en-ID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55"/>
          <p:cNvSpPr txBox="1">
            <a:spLocks noGrp="1"/>
          </p:cNvSpPr>
          <p:nvPr>
            <p:ph type="title"/>
          </p:nvPr>
        </p:nvSpPr>
        <p:spPr>
          <a:xfrm>
            <a:off x="716050" y="539496"/>
            <a:ext cx="2553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locations</a:t>
            </a:r>
            <a:endParaRPr/>
          </a:p>
        </p:txBody>
      </p:sp>
      <p:sp>
        <p:nvSpPr>
          <p:cNvPr id="664" name="Google Shape;664;p55"/>
          <p:cNvSpPr/>
          <p:nvPr/>
        </p:nvSpPr>
        <p:spPr>
          <a:xfrm>
            <a:off x="1073825" y="3861353"/>
            <a:ext cx="183300" cy="1833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19426E7F-3B92-4988-8874-71E954D984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594094"/>
            <a:ext cx="2130056" cy="213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B98BA-AF7F-4662-8837-38D560061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07" b="25393"/>
          <a:stretch/>
        </p:blipFill>
        <p:spPr>
          <a:xfrm>
            <a:off x="1862469" y="1343248"/>
            <a:ext cx="5624623" cy="2083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7" name="Text Box 9">
            <a:extLst>
              <a:ext uri="{FF2B5EF4-FFF2-40B4-BE49-F238E27FC236}">
                <a16:creationId xmlns:a16="http://schemas.microsoft.com/office/drawing/2014/main" id="{9A5A5C0A-EC38-4782-AF85-4B58A17B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125" y="3800252"/>
            <a:ext cx="3263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/>
              <a:t>PT. Putra </a:t>
            </a:r>
            <a:r>
              <a:rPr lang="en-US" altLang="en-US" sz="1400" dirty="0" err="1"/>
              <a:t>Arezda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Purnama</a:t>
            </a:r>
            <a:r>
              <a:rPr lang="en-US" altLang="en-US" sz="1400" dirty="0"/>
              <a:t> (Sumatra)</a:t>
            </a:r>
          </a:p>
        </p:txBody>
      </p:sp>
      <p:sp>
        <p:nvSpPr>
          <p:cNvPr id="78" name="Google Shape;664;p55">
            <a:extLst>
              <a:ext uri="{FF2B5EF4-FFF2-40B4-BE49-F238E27FC236}">
                <a16:creationId xmlns:a16="http://schemas.microsoft.com/office/drawing/2014/main" id="{41390C27-5F49-4171-90B7-722D285B68D5}"/>
              </a:ext>
            </a:extLst>
          </p:cNvPr>
          <p:cNvSpPr/>
          <p:nvPr/>
        </p:nvSpPr>
        <p:spPr>
          <a:xfrm>
            <a:off x="1073825" y="4287827"/>
            <a:ext cx="183300" cy="183300"/>
          </a:xfrm>
          <a:prstGeom prst="ellipse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8CD68E3E-DD78-455A-BB06-0D59DEAE7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125" y="4227077"/>
            <a:ext cx="3114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PT. Putra Mega Purnama (Java)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4"/>
          <p:cNvSpPr txBox="1">
            <a:spLocks noGrp="1"/>
          </p:cNvSpPr>
          <p:nvPr>
            <p:ph type="ctrTitle"/>
          </p:nvPr>
        </p:nvSpPr>
        <p:spPr>
          <a:xfrm flipH="1">
            <a:off x="1440787" y="-757861"/>
            <a:ext cx="7464050" cy="26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LOCATION FACTORY AND WAREHOUSE</a:t>
            </a:r>
            <a:endParaRPr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A4452-60CF-4601-BD99-31E8D5F40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72" t="33765" r="2672" b="1781"/>
          <a:stretch/>
        </p:blipFill>
        <p:spPr>
          <a:xfrm>
            <a:off x="1409233" y="1116078"/>
            <a:ext cx="3049604" cy="262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8042D-7DC1-485C-BC25-95DA9792BB0D}"/>
              </a:ext>
            </a:extLst>
          </p:cNvPr>
          <p:cNvSpPr txBox="1"/>
          <p:nvPr/>
        </p:nvSpPr>
        <p:spPr>
          <a:xfrm>
            <a:off x="1862751" y="4036060"/>
            <a:ext cx="501109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JL. Raya </a:t>
            </a:r>
            <a:r>
              <a:rPr lang="en-US" altLang="en-US" sz="1400" dirty="0" err="1">
                <a:solidFill>
                  <a:schemeClr val="tx1"/>
                </a:solidFill>
              </a:rPr>
              <a:t>Perancis</a:t>
            </a:r>
            <a:r>
              <a:rPr lang="en-US" altLang="en-US" sz="1400" dirty="0">
                <a:solidFill>
                  <a:schemeClr val="tx1"/>
                </a:solidFill>
              </a:rPr>
              <a:t>, </a:t>
            </a:r>
            <a:r>
              <a:rPr lang="en-US" altLang="en-US" sz="1400" dirty="0" err="1">
                <a:solidFill>
                  <a:schemeClr val="tx1"/>
                </a:solidFill>
              </a:rPr>
              <a:t>Komp</a:t>
            </a:r>
            <a:r>
              <a:rPr lang="en-US" altLang="en-US" sz="1400" dirty="0">
                <a:solidFill>
                  <a:schemeClr val="tx1"/>
                </a:solidFill>
              </a:rPr>
              <a:t>. </a:t>
            </a:r>
            <a:r>
              <a:rPr lang="en-US" altLang="en-US" sz="1400" dirty="0" err="1">
                <a:solidFill>
                  <a:schemeClr val="tx1"/>
                </a:solidFill>
              </a:rPr>
              <a:t>Pergudangan</a:t>
            </a:r>
            <a:r>
              <a:rPr lang="en-US" altLang="en-US" dirty="0">
                <a:solidFill>
                  <a:schemeClr val="tx1"/>
                </a:solidFill>
              </a:rPr>
              <a:t>  </a:t>
            </a:r>
            <a:r>
              <a:rPr lang="en-US" altLang="en-US" sz="1400" dirty="0" err="1">
                <a:solidFill>
                  <a:schemeClr val="tx1"/>
                </a:solidFill>
              </a:rPr>
              <a:t>Kosambi</a:t>
            </a:r>
            <a:r>
              <a:rPr lang="en-US" altLang="en-US" sz="1400" dirty="0">
                <a:solidFill>
                  <a:schemeClr val="tx1"/>
                </a:solidFill>
              </a:rPr>
              <a:t> </a:t>
            </a:r>
            <a:r>
              <a:rPr lang="en-US" altLang="en-US" sz="1400" dirty="0" err="1">
                <a:solidFill>
                  <a:schemeClr val="tx1"/>
                </a:solidFill>
              </a:rPr>
              <a:t>Permai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Blok E No. 18, </a:t>
            </a:r>
            <a:r>
              <a:rPr lang="en-US" altLang="en-US" sz="1400" dirty="0" err="1">
                <a:solidFill>
                  <a:schemeClr val="tx1"/>
                </a:solidFill>
              </a:rPr>
              <a:t>Dadap</a:t>
            </a:r>
            <a:r>
              <a:rPr lang="en-US" altLang="en-US" sz="1400" dirty="0">
                <a:solidFill>
                  <a:schemeClr val="tx1"/>
                </a:solidFill>
              </a:rPr>
              <a:t> – Tangerang, Indonesia </a:t>
            </a:r>
            <a:endParaRPr lang="id-ID" altLang="en-US" sz="14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37E6F-C099-48EA-A60B-CBFFE266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5164" y="1116078"/>
            <a:ext cx="3597678" cy="2620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7"/>
          <p:cNvSpPr txBox="1">
            <a:spLocks noGrp="1"/>
          </p:cNvSpPr>
          <p:nvPr>
            <p:ph type="title"/>
          </p:nvPr>
        </p:nvSpPr>
        <p:spPr>
          <a:xfrm>
            <a:off x="2412150" y="539496"/>
            <a:ext cx="43197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ORIGINAL TYRE</a:t>
            </a:r>
            <a:endParaRPr dirty="0"/>
          </a:p>
        </p:txBody>
      </p:sp>
      <p:pic>
        <p:nvPicPr>
          <p:cNvPr id="2050" name="Picture 2" descr="michelin - Carnoustie tyres">
            <a:extLst>
              <a:ext uri="{FF2B5EF4-FFF2-40B4-BE49-F238E27FC236}">
                <a16:creationId xmlns:a16="http://schemas.microsoft.com/office/drawing/2014/main" id="{26781269-B943-4B37-8F2E-D31A70E7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08" y="1327726"/>
            <a:ext cx="1805198" cy="101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965481A-D1F3-4A4A-8885-9F0722518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67" y="1327726"/>
            <a:ext cx="1827763" cy="101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Llanta De Bicicleta 29'' Con Neumático Chaoyang — WG DISTRIBUCIÓN DE  REPUESTOS">
            <a:extLst>
              <a:ext uri="{FF2B5EF4-FFF2-40B4-BE49-F238E27FC236}">
                <a16:creationId xmlns:a16="http://schemas.microsoft.com/office/drawing/2014/main" id="{AAFBC3BA-5927-44C6-ABD8-15AED905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254" y="2582680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Каталог - AVANT MARKET интернет-магазин - грузовые шины и диски в  Хабаровске COPARTNER">
            <a:extLst>
              <a:ext uri="{FF2B5EF4-FFF2-40B4-BE49-F238E27FC236}">
                <a16:creationId xmlns:a16="http://schemas.microsoft.com/office/drawing/2014/main" id="{DF54C176-7DA5-4CC5-B3A3-4ECC76FD4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19" y="1327726"/>
            <a:ext cx="2562373" cy="1015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HIXIH Rubber Industry Group - Photos | Facebook">
            <a:extLst>
              <a:ext uri="{FF2B5EF4-FFF2-40B4-BE49-F238E27FC236}">
                <a16:creationId xmlns:a16="http://schemas.microsoft.com/office/drawing/2014/main" id="{D0C9F136-0302-4781-A805-217C4CCE8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380" y="2571750"/>
            <a:ext cx="214312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9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53"/>
          <p:cNvSpPr txBox="1">
            <a:spLocks noGrp="1"/>
          </p:cNvSpPr>
          <p:nvPr>
            <p:ph type="title"/>
          </p:nvPr>
        </p:nvSpPr>
        <p:spPr>
          <a:xfrm>
            <a:off x="180753" y="1330601"/>
            <a:ext cx="4263656" cy="16026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Regroove is a cheap and fast way to reduce your cost.</a:t>
            </a:r>
            <a:br>
              <a:rPr lang="en-US" altLang="zh-CN" sz="2000" dirty="0">
                <a:solidFill>
                  <a:schemeClr val="tx1"/>
                </a:solidFill>
              </a:rPr>
            </a:br>
            <a:br>
              <a:rPr lang="en-US" altLang="zh-CN" sz="20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altLang="zh-CN" sz="2000" dirty="0">
                <a:solidFill>
                  <a:schemeClr val="tx1"/>
                </a:solidFill>
              </a:rPr>
              <a:t>Use short time to regroove your tire can get more couples months running.</a:t>
            </a:r>
          </a:p>
        </p:txBody>
      </p:sp>
      <p:sp>
        <p:nvSpPr>
          <p:cNvPr id="587" name="Google Shape;587;p53"/>
          <p:cNvSpPr txBox="1">
            <a:spLocks noGrp="1"/>
          </p:cNvSpPr>
          <p:nvPr>
            <p:ph type="subTitle" idx="1"/>
          </p:nvPr>
        </p:nvSpPr>
        <p:spPr>
          <a:xfrm>
            <a:off x="5589288" y="271359"/>
            <a:ext cx="2952751" cy="3233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/>
              <a:t>REGROOVE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" name="Picture 3" descr="16504_Bibendum_regrooves_a_tyre">
            <a:extLst>
              <a:ext uri="{FF2B5EF4-FFF2-40B4-BE49-F238E27FC236}">
                <a16:creationId xmlns:a16="http://schemas.microsoft.com/office/drawing/2014/main" id="{C399CA18-33CB-49F7-8BBA-6AFD17B1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3" y="1330601"/>
            <a:ext cx="3981893" cy="298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3"/>
          <p:cNvSpPr txBox="1">
            <a:spLocks noGrp="1"/>
          </p:cNvSpPr>
          <p:nvPr>
            <p:ph type="subTitle" idx="1"/>
          </p:nvPr>
        </p:nvSpPr>
        <p:spPr>
          <a:xfrm>
            <a:off x="3141552" y="253252"/>
            <a:ext cx="6002448" cy="6430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/>
              <a:t>REGROOVE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526E9-9559-40CA-B32A-8F7323290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156" t="14593" r="17862" b="15125"/>
          <a:stretch/>
        </p:blipFill>
        <p:spPr>
          <a:xfrm>
            <a:off x="2317686" y="1302296"/>
            <a:ext cx="1788092" cy="2501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7F4206-0ABD-4B82-BE6F-ED67E3E11694}"/>
              </a:ext>
            </a:extLst>
          </p:cNvPr>
          <p:cNvSpPr txBox="1"/>
          <p:nvPr/>
        </p:nvSpPr>
        <p:spPr>
          <a:xfrm>
            <a:off x="2179621" y="3841204"/>
            <a:ext cx="2068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/>
              <a:t>BEFORE REGROOVE</a:t>
            </a:r>
            <a:endParaRPr lang="en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D18E19-D692-44F7-BC27-D58CCCF35A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9328" b="22377"/>
          <a:stretch/>
        </p:blipFill>
        <p:spPr>
          <a:xfrm>
            <a:off x="5399967" y="1317845"/>
            <a:ext cx="2730045" cy="2485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C7C94B-CC1E-456B-9ED7-4BEDBA3783EA}"/>
              </a:ext>
            </a:extLst>
          </p:cNvPr>
          <p:cNvSpPr txBox="1"/>
          <p:nvPr/>
        </p:nvSpPr>
        <p:spPr>
          <a:xfrm>
            <a:off x="5864384" y="3841204"/>
            <a:ext cx="2068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/>
              <a:t>AFTER REGROOVE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37791866"/>
      </p:ext>
    </p:extLst>
  </p:cSld>
  <p:clrMapOvr>
    <a:masterClrMapping/>
  </p:clrMapOvr>
</p:sld>
</file>

<file path=ppt/theme/theme1.xml><?xml version="1.0" encoding="utf-8"?>
<a:theme xmlns:a="http://schemas.openxmlformats.org/drawingml/2006/main" name="Investment Fund Company Profile by Slidesgo">
  <a:themeElements>
    <a:clrScheme name="Simple Light">
      <a:dk1>
        <a:srgbClr val="2A2828"/>
      </a:dk1>
      <a:lt1>
        <a:srgbClr val="FFFFFF"/>
      </a:lt1>
      <a:dk2>
        <a:srgbClr val="FFA8A1"/>
      </a:dk2>
      <a:lt2>
        <a:srgbClr val="FEF4EA"/>
      </a:lt2>
      <a:accent1>
        <a:srgbClr val="FFD8B1"/>
      </a:accent1>
      <a:accent2>
        <a:srgbClr val="CAD5D7"/>
      </a:accent2>
      <a:accent3>
        <a:srgbClr val="212121"/>
      </a:accent3>
      <a:accent4>
        <a:srgbClr val="FFD8B1"/>
      </a:accent4>
      <a:accent5>
        <a:srgbClr val="FFA8A1"/>
      </a:accent5>
      <a:accent6>
        <a:srgbClr val="FEF4EA"/>
      </a:accent6>
      <a:hlink>
        <a:srgbClr val="30343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253</Words>
  <Application>Microsoft Office PowerPoint</Application>
  <PresentationFormat>On-screen Show (16:9)</PresentationFormat>
  <Paragraphs>59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Lato</vt:lpstr>
      <vt:lpstr>Arial</vt:lpstr>
      <vt:lpstr>Playfair Display</vt:lpstr>
      <vt:lpstr>Palanquin SemiBold</vt:lpstr>
      <vt:lpstr>Investment Fund Company Profile by Slidesgo</vt:lpstr>
      <vt:lpstr>PT. PUTRA MEGA PURNAMA www.putramegapurnama.com  </vt:lpstr>
      <vt:lpstr>VISI</vt:lpstr>
      <vt:lpstr>About our company</vt:lpstr>
      <vt:lpstr>Our history</vt:lpstr>
      <vt:lpstr>Our locations</vt:lpstr>
      <vt:lpstr>LOCATION FACTORY AND WAREHOUSE</vt:lpstr>
      <vt:lpstr>ORIGINAL TYRE</vt:lpstr>
      <vt:lpstr>Regroove is a cheap and fast way to reduce your cost.  Use short time to regroove your tire can get more couples months running.</vt:lpstr>
      <vt:lpstr>PowerPoint Presentation</vt:lpstr>
      <vt:lpstr>PowerPoint Presentation</vt:lpstr>
      <vt:lpstr>SERVICE</vt:lpstr>
      <vt:lpstr>Awards</vt:lpstr>
      <vt:lpstr>OUR CLIENTS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PT. PUTRA MEGA PURNAMA</dc:title>
  <dc:creator>WIN10</dc:creator>
  <cp:lastModifiedBy>WIN10</cp:lastModifiedBy>
  <cp:revision>10</cp:revision>
  <dcterms:modified xsi:type="dcterms:W3CDTF">2022-09-20T08:57:35Z</dcterms:modified>
</cp:coreProperties>
</file>